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9" r:id="rId13"/>
    <p:sldId id="291" r:id="rId14"/>
    <p:sldId id="268" r:id="rId15"/>
    <p:sldId id="269" r:id="rId16"/>
    <p:sldId id="278" r:id="rId17"/>
    <p:sldId id="277" r:id="rId18"/>
    <p:sldId id="271" r:id="rId19"/>
    <p:sldId id="270" r:id="rId20"/>
    <p:sldId id="276" r:id="rId21"/>
    <p:sldId id="272" r:id="rId22"/>
    <p:sldId id="280" r:id="rId23"/>
    <p:sldId id="275" r:id="rId24"/>
    <p:sldId id="273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2" r:id="rId34"/>
    <p:sldId id="293" r:id="rId35"/>
    <p:sldId id="27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4842" TargetMode="External"/><Relationship Id="rId2" Type="http://schemas.openxmlformats.org/officeDocument/2006/relationships/hyperlink" Target="https://arxiv.org/abs/1512.03385" TargetMode="External"/><Relationship Id="rId1" Type="http://schemas.openxmlformats.org/officeDocument/2006/relationships/hyperlink" Target="https://medium.com/one-minute-machine-learning/very-deep-convolutional-networks-for-large-scale-image-recognition-2014-one-minute-summary-44a8f04586ab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09070" TargetMode="External"/><Relationship Id="rId2" Type="http://schemas.openxmlformats.org/officeDocument/2006/relationships/hyperlink" Target="https://arxiv.org/abs/1708.02002" TargetMode="External"/><Relationship Id="rId1" Type="http://schemas.openxmlformats.org/officeDocument/2006/relationships/hyperlink" Target="https://arxiv.org/abs/1506.02640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5.0312" TargetMode="External"/><Relationship Id="rId2" Type="http://schemas.openxmlformats.org/officeDocument/2006/relationships/hyperlink" Target="https://arxiv.org/abs/2304.02643" TargetMode="External"/><Relationship Id="rId1" Type="http://schemas.openxmlformats.org/officeDocument/2006/relationships/hyperlink" Target="https://arxiv.org/abs/1703.06870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4842" TargetMode="External"/><Relationship Id="rId2" Type="http://schemas.openxmlformats.org/officeDocument/2006/relationships/hyperlink" Target="https://arxiv.org/abs/1512.03385" TargetMode="External"/><Relationship Id="rId1" Type="http://schemas.openxmlformats.org/officeDocument/2006/relationships/hyperlink" Target="https://medium.com/one-minute-machine-learning/very-deep-convolutional-networks-for-large-scale-image-recognition-2014-one-minute-summary-44a8f04586ab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2002" TargetMode="External"/><Relationship Id="rId2" Type="http://schemas.openxmlformats.org/officeDocument/2006/relationships/hyperlink" Target="https://arxiv.org/abs/1911.09070" TargetMode="External"/><Relationship Id="rId1" Type="http://schemas.openxmlformats.org/officeDocument/2006/relationships/hyperlink" Target="https://arxiv.org/abs/1506.02640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5.0312" TargetMode="External"/><Relationship Id="rId2" Type="http://schemas.openxmlformats.org/officeDocument/2006/relationships/hyperlink" Target="https://arxiv.org/abs/2304.02643" TargetMode="External"/><Relationship Id="rId1" Type="http://schemas.openxmlformats.org/officeDocument/2006/relationships/hyperlink" Target="https://arxiv.org/abs/1703.06870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0072F6-E9B8-4D1E-BEAD-EADA9C2FC93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5848B078-A7D9-4782-9F97-55E859C36CEC}">
      <dgm:prSet phldrT="[Texte]"/>
      <dgm:spPr/>
      <dgm:t>
        <a:bodyPr/>
        <a:lstStyle/>
        <a:p>
          <a:r>
            <a:rPr lang="fr-FR" dirty="0">
              <a:hlinkClick xmlns:r="http://schemas.openxmlformats.org/officeDocument/2006/relationships" r:id="rId1"/>
            </a:rPr>
            <a:t>VGG</a:t>
          </a:r>
          <a:r>
            <a:rPr lang="fr-FR" dirty="0"/>
            <a:t> </a:t>
          </a:r>
        </a:p>
      </dgm:t>
    </dgm:pt>
    <dgm:pt modelId="{714E4833-D963-4E26-B99E-10C55569EE16}" type="parTrans" cxnId="{2CEB2871-2543-445F-9095-B34353E5C6C4}">
      <dgm:prSet/>
      <dgm:spPr/>
      <dgm:t>
        <a:bodyPr/>
        <a:lstStyle/>
        <a:p>
          <a:endParaRPr lang="fr-FR"/>
        </a:p>
      </dgm:t>
    </dgm:pt>
    <dgm:pt modelId="{F34F9B3D-C99C-41E2-B543-9142F253F315}" type="sibTrans" cxnId="{2CEB2871-2543-445F-9095-B34353E5C6C4}">
      <dgm:prSet/>
      <dgm:spPr/>
      <dgm:t>
        <a:bodyPr/>
        <a:lstStyle/>
        <a:p>
          <a:endParaRPr lang="fr-FR"/>
        </a:p>
      </dgm:t>
    </dgm:pt>
    <dgm:pt modelId="{2958DB71-5FDF-45F8-AAA1-72FE31C1C6B1}">
      <dgm:prSet phldrT="[Texte]"/>
      <dgm:spPr/>
      <dgm:t>
        <a:bodyPr/>
        <a:lstStyle/>
        <a:p>
          <a:r>
            <a:rPr lang="fr-FR" dirty="0" err="1">
              <a:hlinkClick xmlns:r="http://schemas.openxmlformats.org/officeDocument/2006/relationships" r:id="rId2"/>
            </a:rPr>
            <a:t>ResNet</a:t>
          </a:r>
          <a:endParaRPr lang="fr-FR" dirty="0"/>
        </a:p>
      </dgm:t>
    </dgm:pt>
    <dgm:pt modelId="{AB221E95-A842-4160-A1A1-1529324CEB3D}" type="parTrans" cxnId="{CF215CE0-E2B4-44E2-A470-D544C9C57767}">
      <dgm:prSet/>
      <dgm:spPr/>
      <dgm:t>
        <a:bodyPr/>
        <a:lstStyle/>
        <a:p>
          <a:endParaRPr lang="fr-FR"/>
        </a:p>
      </dgm:t>
    </dgm:pt>
    <dgm:pt modelId="{0D9A6E53-2FB2-4483-B306-33B06091B092}" type="sibTrans" cxnId="{CF215CE0-E2B4-44E2-A470-D544C9C57767}">
      <dgm:prSet/>
      <dgm:spPr/>
      <dgm:t>
        <a:bodyPr/>
        <a:lstStyle/>
        <a:p>
          <a:endParaRPr lang="fr-FR"/>
        </a:p>
      </dgm:t>
    </dgm:pt>
    <dgm:pt modelId="{E4D600BF-4025-4869-A6E0-6BB8722FD2D9}">
      <dgm:prSet phldrT="[Texte]"/>
      <dgm:spPr/>
      <dgm:t>
        <a:bodyPr/>
        <a:lstStyle/>
        <a:p>
          <a:r>
            <a:rPr lang="fr-FR" dirty="0">
              <a:hlinkClick xmlns:r="http://schemas.openxmlformats.org/officeDocument/2006/relationships" r:id="rId3"/>
            </a:rPr>
            <a:t>Inception</a:t>
          </a:r>
          <a:endParaRPr lang="fr-FR" dirty="0"/>
        </a:p>
      </dgm:t>
    </dgm:pt>
    <dgm:pt modelId="{427AB21C-9988-4D34-B685-3238C5743955}" type="parTrans" cxnId="{479D03B4-836E-4B75-A655-8A44D83D6788}">
      <dgm:prSet/>
      <dgm:spPr/>
      <dgm:t>
        <a:bodyPr/>
        <a:lstStyle/>
        <a:p>
          <a:endParaRPr lang="fr-FR"/>
        </a:p>
      </dgm:t>
    </dgm:pt>
    <dgm:pt modelId="{68FC3F42-81E1-42F4-81A4-7FD7627E8037}" type="sibTrans" cxnId="{479D03B4-836E-4B75-A655-8A44D83D6788}">
      <dgm:prSet/>
      <dgm:spPr/>
      <dgm:t>
        <a:bodyPr/>
        <a:lstStyle/>
        <a:p>
          <a:endParaRPr lang="fr-FR"/>
        </a:p>
      </dgm:t>
    </dgm:pt>
    <dgm:pt modelId="{411595DB-3C18-488B-8100-D1BF55A39496}">
      <dgm:prSet phldrT="[Texte]"/>
      <dgm:spPr/>
      <dgm:t>
        <a:bodyPr/>
        <a:lstStyle/>
        <a:p>
          <a:r>
            <a:rPr lang="fr-FR" dirty="0"/>
            <a:t>2014</a:t>
          </a:r>
        </a:p>
      </dgm:t>
    </dgm:pt>
    <dgm:pt modelId="{46544F8C-BD7B-403D-ABAB-A254FA190E47}" type="parTrans" cxnId="{19412B24-95A1-491A-96C6-80F2739E63AC}">
      <dgm:prSet/>
      <dgm:spPr/>
      <dgm:t>
        <a:bodyPr/>
        <a:lstStyle/>
        <a:p>
          <a:endParaRPr lang="fr-FR"/>
        </a:p>
      </dgm:t>
    </dgm:pt>
    <dgm:pt modelId="{5DE121E7-8786-41FC-9888-90AF21B3C136}" type="sibTrans" cxnId="{19412B24-95A1-491A-96C6-80F2739E63AC}">
      <dgm:prSet/>
      <dgm:spPr/>
      <dgm:t>
        <a:bodyPr/>
        <a:lstStyle/>
        <a:p>
          <a:endParaRPr lang="fr-FR"/>
        </a:p>
      </dgm:t>
    </dgm:pt>
    <dgm:pt modelId="{683E36E8-1B61-4E9B-A4A3-9517859AEF2F}">
      <dgm:prSet phldrT="[Texte]"/>
      <dgm:spPr/>
      <dgm:t>
        <a:bodyPr/>
        <a:lstStyle/>
        <a:p>
          <a:r>
            <a:rPr lang="fr-FR" dirty="0"/>
            <a:t>2015</a:t>
          </a:r>
        </a:p>
      </dgm:t>
    </dgm:pt>
    <dgm:pt modelId="{FA828607-F075-4B11-9FA4-4EFEE0D1C340}" type="parTrans" cxnId="{BB0AA46A-F405-4EE2-AAD7-1DBE55F23612}">
      <dgm:prSet/>
      <dgm:spPr/>
      <dgm:t>
        <a:bodyPr/>
        <a:lstStyle/>
        <a:p>
          <a:endParaRPr lang="fr-FR"/>
        </a:p>
      </dgm:t>
    </dgm:pt>
    <dgm:pt modelId="{E5EADE41-A728-46DE-AFC5-5A2D0371D15B}" type="sibTrans" cxnId="{BB0AA46A-F405-4EE2-AAD7-1DBE55F23612}">
      <dgm:prSet/>
      <dgm:spPr/>
      <dgm:t>
        <a:bodyPr/>
        <a:lstStyle/>
        <a:p>
          <a:endParaRPr lang="fr-FR"/>
        </a:p>
      </dgm:t>
    </dgm:pt>
    <dgm:pt modelId="{EE60943B-0DBC-4AF2-8B82-9E9652F53467}">
      <dgm:prSet phldrT="[Texte]"/>
      <dgm:spPr/>
      <dgm:t>
        <a:bodyPr/>
        <a:lstStyle/>
        <a:p>
          <a:r>
            <a:rPr lang="fr-FR" dirty="0"/>
            <a:t>2015</a:t>
          </a:r>
        </a:p>
      </dgm:t>
    </dgm:pt>
    <dgm:pt modelId="{DB68A91A-482E-409B-ADD6-85ACFBFF7777}" type="parTrans" cxnId="{28FB602F-BD42-48EC-9FC3-B5394ADA2609}">
      <dgm:prSet/>
      <dgm:spPr/>
      <dgm:t>
        <a:bodyPr/>
        <a:lstStyle/>
        <a:p>
          <a:endParaRPr lang="fr-FR"/>
        </a:p>
      </dgm:t>
    </dgm:pt>
    <dgm:pt modelId="{8ABA8274-DB37-4564-9229-F79127D8C29F}" type="sibTrans" cxnId="{28FB602F-BD42-48EC-9FC3-B5394ADA2609}">
      <dgm:prSet/>
      <dgm:spPr/>
      <dgm:t>
        <a:bodyPr/>
        <a:lstStyle/>
        <a:p>
          <a:endParaRPr lang="fr-FR"/>
        </a:p>
      </dgm:t>
    </dgm:pt>
    <dgm:pt modelId="{0F370CE1-B8AB-40FB-BA92-E9151EB73800}" type="pres">
      <dgm:prSet presAssocID="{C00072F6-E9B8-4D1E-BEAD-EADA9C2FC937}" presName="linear" presStyleCnt="0">
        <dgm:presLayoutVars>
          <dgm:dir/>
          <dgm:animLvl val="lvl"/>
          <dgm:resizeHandles val="exact"/>
        </dgm:presLayoutVars>
      </dgm:prSet>
      <dgm:spPr/>
    </dgm:pt>
    <dgm:pt modelId="{0D366AF2-B050-4ED5-A973-3F2BAEF6898B}" type="pres">
      <dgm:prSet presAssocID="{5848B078-A7D9-4782-9F97-55E859C36CEC}" presName="parentLin" presStyleCnt="0"/>
      <dgm:spPr/>
    </dgm:pt>
    <dgm:pt modelId="{B53CD563-DF1D-492D-ACFD-558A3389930D}" type="pres">
      <dgm:prSet presAssocID="{5848B078-A7D9-4782-9F97-55E859C36CEC}" presName="parentLeftMargin" presStyleLbl="node1" presStyleIdx="0" presStyleCnt="3"/>
      <dgm:spPr/>
    </dgm:pt>
    <dgm:pt modelId="{F6D6789E-62EE-4F99-A0E1-4FEB000A97DA}" type="pres">
      <dgm:prSet presAssocID="{5848B078-A7D9-4782-9F97-55E859C36C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871C483-2778-4E66-8000-5D526997A466}" type="pres">
      <dgm:prSet presAssocID="{5848B078-A7D9-4782-9F97-55E859C36CEC}" presName="negativeSpace" presStyleCnt="0"/>
      <dgm:spPr/>
    </dgm:pt>
    <dgm:pt modelId="{3D218018-4566-4816-828D-A280E4784127}" type="pres">
      <dgm:prSet presAssocID="{5848B078-A7D9-4782-9F97-55E859C36CEC}" presName="childText" presStyleLbl="conFgAcc1" presStyleIdx="0" presStyleCnt="3">
        <dgm:presLayoutVars>
          <dgm:bulletEnabled val="1"/>
        </dgm:presLayoutVars>
      </dgm:prSet>
      <dgm:spPr/>
    </dgm:pt>
    <dgm:pt modelId="{560156DA-ADB6-4A2C-AD25-B665717B183C}" type="pres">
      <dgm:prSet presAssocID="{F34F9B3D-C99C-41E2-B543-9142F253F315}" presName="spaceBetweenRectangles" presStyleCnt="0"/>
      <dgm:spPr/>
    </dgm:pt>
    <dgm:pt modelId="{51B9D9BB-6DC3-42C4-A57A-110D2BE73AB4}" type="pres">
      <dgm:prSet presAssocID="{2958DB71-5FDF-45F8-AAA1-72FE31C1C6B1}" presName="parentLin" presStyleCnt="0"/>
      <dgm:spPr/>
    </dgm:pt>
    <dgm:pt modelId="{10EB26A2-BBCF-40DA-BA8B-7F7B61E4ECDF}" type="pres">
      <dgm:prSet presAssocID="{2958DB71-5FDF-45F8-AAA1-72FE31C1C6B1}" presName="parentLeftMargin" presStyleLbl="node1" presStyleIdx="0" presStyleCnt="3"/>
      <dgm:spPr/>
    </dgm:pt>
    <dgm:pt modelId="{3C391F42-F525-41CD-9CF2-8C5E74054689}" type="pres">
      <dgm:prSet presAssocID="{2958DB71-5FDF-45F8-AAA1-72FE31C1C6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FA97F6-1D62-44E3-9D2E-B57F4D849B40}" type="pres">
      <dgm:prSet presAssocID="{2958DB71-5FDF-45F8-AAA1-72FE31C1C6B1}" presName="negativeSpace" presStyleCnt="0"/>
      <dgm:spPr/>
    </dgm:pt>
    <dgm:pt modelId="{F7A64830-E5D0-44E4-BE7B-58FB0E642A29}" type="pres">
      <dgm:prSet presAssocID="{2958DB71-5FDF-45F8-AAA1-72FE31C1C6B1}" presName="childText" presStyleLbl="conFgAcc1" presStyleIdx="1" presStyleCnt="3">
        <dgm:presLayoutVars>
          <dgm:bulletEnabled val="1"/>
        </dgm:presLayoutVars>
      </dgm:prSet>
      <dgm:spPr/>
    </dgm:pt>
    <dgm:pt modelId="{5D98C035-096F-4F94-A8BA-700D39B3315C}" type="pres">
      <dgm:prSet presAssocID="{0D9A6E53-2FB2-4483-B306-33B06091B092}" presName="spaceBetweenRectangles" presStyleCnt="0"/>
      <dgm:spPr/>
    </dgm:pt>
    <dgm:pt modelId="{C1CAFA80-4949-4D28-A628-3E669DEBE664}" type="pres">
      <dgm:prSet presAssocID="{E4D600BF-4025-4869-A6E0-6BB8722FD2D9}" presName="parentLin" presStyleCnt="0"/>
      <dgm:spPr/>
    </dgm:pt>
    <dgm:pt modelId="{BA517F0E-A179-407C-AA8F-2A2B5DAF92A0}" type="pres">
      <dgm:prSet presAssocID="{E4D600BF-4025-4869-A6E0-6BB8722FD2D9}" presName="parentLeftMargin" presStyleLbl="node1" presStyleIdx="1" presStyleCnt="3"/>
      <dgm:spPr/>
    </dgm:pt>
    <dgm:pt modelId="{B781BB98-2B8C-4C16-A3B6-24C08ABE2DC6}" type="pres">
      <dgm:prSet presAssocID="{E4D600BF-4025-4869-A6E0-6BB8722FD2D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C5DDAA1-57BB-4A66-9AE6-42300A44DA5E}" type="pres">
      <dgm:prSet presAssocID="{E4D600BF-4025-4869-A6E0-6BB8722FD2D9}" presName="negativeSpace" presStyleCnt="0"/>
      <dgm:spPr/>
    </dgm:pt>
    <dgm:pt modelId="{3523AD64-92F7-472A-8331-FA7E1F5CB48E}" type="pres">
      <dgm:prSet presAssocID="{E4D600BF-4025-4869-A6E0-6BB8722FD2D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9412B24-95A1-491A-96C6-80F2739E63AC}" srcId="{5848B078-A7D9-4782-9F97-55E859C36CEC}" destId="{411595DB-3C18-488B-8100-D1BF55A39496}" srcOrd="0" destOrd="0" parTransId="{46544F8C-BD7B-403D-ABAB-A254FA190E47}" sibTransId="{5DE121E7-8786-41FC-9888-90AF21B3C136}"/>
    <dgm:cxn modelId="{28FB602F-BD42-48EC-9FC3-B5394ADA2609}" srcId="{E4D600BF-4025-4869-A6E0-6BB8722FD2D9}" destId="{EE60943B-0DBC-4AF2-8B82-9E9652F53467}" srcOrd="0" destOrd="0" parTransId="{DB68A91A-482E-409B-ADD6-85ACFBFF7777}" sibTransId="{8ABA8274-DB37-4564-9229-F79127D8C29F}"/>
    <dgm:cxn modelId="{CB132C32-23B3-4D42-B58B-CD811D0BC9FC}" type="presOf" srcId="{411595DB-3C18-488B-8100-D1BF55A39496}" destId="{3D218018-4566-4816-828D-A280E4784127}" srcOrd="0" destOrd="0" presId="urn:microsoft.com/office/officeart/2005/8/layout/list1"/>
    <dgm:cxn modelId="{BB0AA46A-F405-4EE2-AAD7-1DBE55F23612}" srcId="{2958DB71-5FDF-45F8-AAA1-72FE31C1C6B1}" destId="{683E36E8-1B61-4E9B-A4A3-9517859AEF2F}" srcOrd="0" destOrd="0" parTransId="{FA828607-F075-4B11-9FA4-4EFEE0D1C340}" sibTransId="{E5EADE41-A728-46DE-AFC5-5A2D0371D15B}"/>
    <dgm:cxn modelId="{3069146B-2FAA-450A-970A-D8B53824E285}" type="presOf" srcId="{2958DB71-5FDF-45F8-AAA1-72FE31C1C6B1}" destId="{3C391F42-F525-41CD-9CF2-8C5E74054689}" srcOrd="1" destOrd="0" presId="urn:microsoft.com/office/officeart/2005/8/layout/list1"/>
    <dgm:cxn modelId="{2CEB2871-2543-445F-9095-B34353E5C6C4}" srcId="{C00072F6-E9B8-4D1E-BEAD-EADA9C2FC937}" destId="{5848B078-A7D9-4782-9F97-55E859C36CEC}" srcOrd="0" destOrd="0" parTransId="{714E4833-D963-4E26-B99E-10C55569EE16}" sibTransId="{F34F9B3D-C99C-41E2-B543-9142F253F315}"/>
    <dgm:cxn modelId="{89901179-EA74-44DE-8A05-33CE5FC964AA}" type="presOf" srcId="{E4D600BF-4025-4869-A6E0-6BB8722FD2D9}" destId="{B781BB98-2B8C-4C16-A3B6-24C08ABE2DC6}" srcOrd="1" destOrd="0" presId="urn:microsoft.com/office/officeart/2005/8/layout/list1"/>
    <dgm:cxn modelId="{E06FA284-610E-4A3E-9C29-65D91BEB8AF5}" type="presOf" srcId="{2958DB71-5FDF-45F8-AAA1-72FE31C1C6B1}" destId="{10EB26A2-BBCF-40DA-BA8B-7F7B61E4ECDF}" srcOrd="0" destOrd="0" presId="urn:microsoft.com/office/officeart/2005/8/layout/list1"/>
    <dgm:cxn modelId="{D2609D92-F352-4B41-8080-6DC405323EDE}" type="presOf" srcId="{C00072F6-E9B8-4D1E-BEAD-EADA9C2FC937}" destId="{0F370CE1-B8AB-40FB-BA92-E9151EB73800}" srcOrd="0" destOrd="0" presId="urn:microsoft.com/office/officeart/2005/8/layout/list1"/>
    <dgm:cxn modelId="{C07BE59C-07F5-4657-8CAE-D27C9D418ED2}" type="presOf" srcId="{5848B078-A7D9-4782-9F97-55E859C36CEC}" destId="{F6D6789E-62EE-4F99-A0E1-4FEB000A97DA}" srcOrd="1" destOrd="0" presId="urn:microsoft.com/office/officeart/2005/8/layout/list1"/>
    <dgm:cxn modelId="{479D03B4-836E-4B75-A655-8A44D83D6788}" srcId="{C00072F6-E9B8-4D1E-BEAD-EADA9C2FC937}" destId="{E4D600BF-4025-4869-A6E0-6BB8722FD2D9}" srcOrd="2" destOrd="0" parTransId="{427AB21C-9988-4D34-B685-3238C5743955}" sibTransId="{68FC3F42-81E1-42F4-81A4-7FD7627E8037}"/>
    <dgm:cxn modelId="{E34BEEC7-F689-4FA8-821C-C034F756C682}" type="presOf" srcId="{5848B078-A7D9-4782-9F97-55E859C36CEC}" destId="{B53CD563-DF1D-492D-ACFD-558A3389930D}" srcOrd="0" destOrd="0" presId="urn:microsoft.com/office/officeart/2005/8/layout/list1"/>
    <dgm:cxn modelId="{5C0C31CC-58E7-4950-9465-18BC96267BC7}" type="presOf" srcId="{EE60943B-0DBC-4AF2-8B82-9E9652F53467}" destId="{3523AD64-92F7-472A-8331-FA7E1F5CB48E}" srcOrd="0" destOrd="0" presId="urn:microsoft.com/office/officeart/2005/8/layout/list1"/>
    <dgm:cxn modelId="{CF215CE0-E2B4-44E2-A470-D544C9C57767}" srcId="{C00072F6-E9B8-4D1E-BEAD-EADA9C2FC937}" destId="{2958DB71-5FDF-45F8-AAA1-72FE31C1C6B1}" srcOrd="1" destOrd="0" parTransId="{AB221E95-A842-4160-A1A1-1529324CEB3D}" sibTransId="{0D9A6E53-2FB2-4483-B306-33B06091B092}"/>
    <dgm:cxn modelId="{AF137AE3-6265-4629-A07B-41DC892D433C}" type="presOf" srcId="{683E36E8-1B61-4E9B-A4A3-9517859AEF2F}" destId="{F7A64830-E5D0-44E4-BE7B-58FB0E642A29}" srcOrd="0" destOrd="0" presId="urn:microsoft.com/office/officeart/2005/8/layout/list1"/>
    <dgm:cxn modelId="{9D31D7EA-098C-4A8D-9C25-20FADE19A346}" type="presOf" srcId="{E4D600BF-4025-4869-A6E0-6BB8722FD2D9}" destId="{BA517F0E-A179-407C-AA8F-2A2B5DAF92A0}" srcOrd="0" destOrd="0" presId="urn:microsoft.com/office/officeart/2005/8/layout/list1"/>
    <dgm:cxn modelId="{F9907F65-3A51-41B5-ABAC-A4B69FDB30AE}" type="presParOf" srcId="{0F370CE1-B8AB-40FB-BA92-E9151EB73800}" destId="{0D366AF2-B050-4ED5-A973-3F2BAEF6898B}" srcOrd="0" destOrd="0" presId="urn:microsoft.com/office/officeart/2005/8/layout/list1"/>
    <dgm:cxn modelId="{EEAEDB1D-AC79-49A9-B7BC-E89C9AA7AA87}" type="presParOf" srcId="{0D366AF2-B050-4ED5-A973-3F2BAEF6898B}" destId="{B53CD563-DF1D-492D-ACFD-558A3389930D}" srcOrd="0" destOrd="0" presId="urn:microsoft.com/office/officeart/2005/8/layout/list1"/>
    <dgm:cxn modelId="{3B515DE8-10CB-451B-88F5-B4D9FD903124}" type="presParOf" srcId="{0D366AF2-B050-4ED5-A973-3F2BAEF6898B}" destId="{F6D6789E-62EE-4F99-A0E1-4FEB000A97DA}" srcOrd="1" destOrd="0" presId="urn:microsoft.com/office/officeart/2005/8/layout/list1"/>
    <dgm:cxn modelId="{B7A33CB3-CB69-4A63-A5B9-B6D2E7548345}" type="presParOf" srcId="{0F370CE1-B8AB-40FB-BA92-E9151EB73800}" destId="{8871C483-2778-4E66-8000-5D526997A466}" srcOrd="1" destOrd="0" presId="urn:microsoft.com/office/officeart/2005/8/layout/list1"/>
    <dgm:cxn modelId="{A3E85E90-6501-4C9D-8339-B5BC222B6D70}" type="presParOf" srcId="{0F370CE1-B8AB-40FB-BA92-E9151EB73800}" destId="{3D218018-4566-4816-828D-A280E4784127}" srcOrd="2" destOrd="0" presId="urn:microsoft.com/office/officeart/2005/8/layout/list1"/>
    <dgm:cxn modelId="{D0EC80EA-EC00-4713-9912-4C951CB49C13}" type="presParOf" srcId="{0F370CE1-B8AB-40FB-BA92-E9151EB73800}" destId="{560156DA-ADB6-4A2C-AD25-B665717B183C}" srcOrd="3" destOrd="0" presId="urn:microsoft.com/office/officeart/2005/8/layout/list1"/>
    <dgm:cxn modelId="{A04AC7D4-6DF9-4B9F-A86B-DFE3BB962CD2}" type="presParOf" srcId="{0F370CE1-B8AB-40FB-BA92-E9151EB73800}" destId="{51B9D9BB-6DC3-42C4-A57A-110D2BE73AB4}" srcOrd="4" destOrd="0" presId="urn:microsoft.com/office/officeart/2005/8/layout/list1"/>
    <dgm:cxn modelId="{C0352805-F3FE-4B29-91E3-85C9A23426E8}" type="presParOf" srcId="{51B9D9BB-6DC3-42C4-A57A-110D2BE73AB4}" destId="{10EB26A2-BBCF-40DA-BA8B-7F7B61E4ECDF}" srcOrd="0" destOrd="0" presId="urn:microsoft.com/office/officeart/2005/8/layout/list1"/>
    <dgm:cxn modelId="{BC982F4A-887D-44AA-8EF2-901B862621B5}" type="presParOf" srcId="{51B9D9BB-6DC3-42C4-A57A-110D2BE73AB4}" destId="{3C391F42-F525-41CD-9CF2-8C5E74054689}" srcOrd="1" destOrd="0" presId="urn:microsoft.com/office/officeart/2005/8/layout/list1"/>
    <dgm:cxn modelId="{3EA44A2E-B86C-467C-95C1-ED9E22A17332}" type="presParOf" srcId="{0F370CE1-B8AB-40FB-BA92-E9151EB73800}" destId="{05FA97F6-1D62-44E3-9D2E-B57F4D849B40}" srcOrd="5" destOrd="0" presId="urn:microsoft.com/office/officeart/2005/8/layout/list1"/>
    <dgm:cxn modelId="{A763979E-4448-4B9F-B0DC-0F0C2E14148E}" type="presParOf" srcId="{0F370CE1-B8AB-40FB-BA92-E9151EB73800}" destId="{F7A64830-E5D0-44E4-BE7B-58FB0E642A29}" srcOrd="6" destOrd="0" presId="urn:microsoft.com/office/officeart/2005/8/layout/list1"/>
    <dgm:cxn modelId="{1C73AFBF-1384-4F82-8D8F-E313E4984F1F}" type="presParOf" srcId="{0F370CE1-B8AB-40FB-BA92-E9151EB73800}" destId="{5D98C035-096F-4F94-A8BA-700D39B3315C}" srcOrd="7" destOrd="0" presId="urn:microsoft.com/office/officeart/2005/8/layout/list1"/>
    <dgm:cxn modelId="{0F6FDBAF-77DC-489A-9932-3FF3D38D63A8}" type="presParOf" srcId="{0F370CE1-B8AB-40FB-BA92-E9151EB73800}" destId="{C1CAFA80-4949-4D28-A628-3E669DEBE664}" srcOrd="8" destOrd="0" presId="urn:microsoft.com/office/officeart/2005/8/layout/list1"/>
    <dgm:cxn modelId="{C0FF609A-40AC-4525-90FA-D147F3FA1107}" type="presParOf" srcId="{C1CAFA80-4949-4D28-A628-3E669DEBE664}" destId="{BA517F0E-A179-407C-AA8F-2A2B5DAF92A0}" srcOrd="0" destOrd="0" presId="urn:microsoft.com/office/officeart/2005/8/layout/list1"/>
    <dgm:cxn modelId="{1721D3C8-75BB-46C1-8951-FBACC76051A7}" type="presParOf" srcId="{C1CAFA80-4949-4D28-A628-3E669DEBE664}" destId="{B781BB98-2B8C-4C16-A3B6-24C08ABE2DC6}" srcOrd="1" destOrd="0" presId="urn:microsoft.com/office/officeart/2005/8/layout/list1"/>
    <dgm:cxn modelId="{0FCE00A8-BAA1-40F8-B3BD-115B08790919}" type="presParOf" srcId="{0F370CE1-B8AB-40FB-BA92-E9151EB73800}" destId="{3C5DDAA1-57BB-4A66-9AE6-42300A44DA5E}" srcOrd="9" destOrd="0" presId="urn:microsoft.com/office/officeart/2005/8/layout/list1"/>
    <dgm:cxn modelId="{0128695B-5DB2-4F78-BF76-010B4EE7EB2F}" type="presParOf" srcId="{0F370CE1-B8AB-40FB-BA92-E9151EB73800}" destId="{3523AD64-92F7-472A-8331-FA7E1F5CB48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0072F6-E9B8-4D1E-BEAD-EADA9C2FC93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5848B078-A7D9-4782-9F97-55E859C36CEC}">
      <dgm:prSet phldrT="[Texte]"/>
      <dgm:spPr/>
      <dgm:t>
        <a:bodyPr/>
        <a:lstStyle/>
        <a:p>
          <a:r>
            <a:rPr lang="fr-FR" dirty="0" err="1">
              <a:hlinkClick xmlns:r="http://schemas.openxmlformats.org/officeDocument/2006/relationships" r:id="rId1"/>
            </a:rPr>
            <a:t>Yolo</a:t>
          </a:r>
          <a:r>
            <a:rPr lang="fr-FR" dirty="0"/>
            <a:t> </a:t>
          </a:r>
        </a:p>
      </dgm:t>
    </dgm:pt>
    <dgm:pt modelId="{714E4833-D963-4E26-B99E-10C55569EE16}" type="parTrans" cxnId="{2CEB2871-2543-445F-9095-B34353E5C6C4}">
      <dgm:prSet/>
      <dgm:spPr/>
      <dgm:t>
        <a:bodyPr/>
        <a:lstStyle/>
        <a:p>
          <a:endParaRPr lang="fr-FR"/>
        </a:p>
      </dgm:t>
    </dgm:pt>
    <dgm:pt modelId="{F34F9B3D-C99C-41E2-B543-9142F253F315}" type="sibTrans" cxnId="{2CEB2871-2543-445F-9095-B34353E5C6C4}">
      <dgm:prSet/>
      <dgm:spPr/>
      <dgm:t>
        <a:bodyPr/>
        <a:lstStyle/>
        <a:p>
          <a:endParaRPr lang="fr-FR"/>
        </a:p>
      </dgm:t>
    </dgm:pt>
    <dgm:pt modelId="{E4D600BF-4025-4869-A6E0-6BB8722FD2D9}">
      <dgm:prSet phldrT="[Texte]"/>
      <dgm:spPr/>
      <dgm:t>
        <a:bodyPr/>
        <a:lstStyle/>
        <a:p>
          <a:r>
            <a:rPr lang="fr-FR" dirty="0" err="1">
              <a:hlinkClick xmlns:r="http://schemas.openxmlformats.org/officeDocument/2006/relationships" r:id="rId2"/>
            </a:rPr>
            <a:t>RetinaNet</a:t>
          </a:r>
          <a:endParaRPr lang="fr-FR" dirty="0"/>
        </a:p>
      </dgm:t>
    </dgm:pt>
    <dgm:pt modelId="{427AB21C-9988-4D34-B685-3238C5743955}" type="parTrans" cxnId="{479D03B4-836E-4B75-A655-8A44D83D6788}">
      <dgm:prSet/>
      <dgm:spPr/>
      <dgm:t>
        <a:bodyPr/>
        <a:lstStyle/>
        <a:p>
          <a:endParaRPr lang="fr-FR"/>
        </a:p>
      </dgm:t>
    </dgm:pt>
    <dgm:pt modelId="{68FC3F42-81E1-42F4-81A4-7FD7627E8037}" type="sibTrans" cxnId="{479D03B4-836E-4B75-A655-8A44D83D6788}">
      <dgm:prSet/>
      <dgm:spPr/>
      <dgm:t>
        <a:bodyPr/>
        <a:lstStyle/>
        <a:p>
          <a:endParaRPr lang="fr-FR"/>
        </a:p>
      </dgm:t>
    </dgm:pt>
    <dgm:pt modelId="{411595DB-3C18-488B-8100-D1BF55A39496}">
      <dgm:prSet phldrT="[Texte]"/>
      <dgm:spPr/>
      <dgm:t>
        <a:bodyPr/>
        <a:lstStyle/>
        <a:p>
          <a:r>
            <a:rPr lang="fr-FR" dirty="0"/>
            <a:t>2015</a:t>
          </a:r>
        </a:p>
      </dgm:t>
    </dgm:pt>
    <dgm:pt modelId="{46544F8C-BD7B-403D-ABAB-A254FA190E47}" type="parTrans" cxnId="{19412B24-95A1-491A-96C6-80F2739E63AC}">
      <dgm:prSet/>
      <dgm:spPr/>
      <dgm:t>
        <a:bodyPr/>
        <a:lstStyle/>
        <a:p>
          <a:endParaRPr lang="fr-FR"/>
        </a:p>
      </dgm:t>
    </dgm:pt>
    <dgm:pt modelId="{5DE121E7-8786-41FC-9888-90AF21B3C136}" type="sibTrans" cxnId="{19412B24-95A1-491A-96C6-80F2739E63AC}">
      <dgm:prSet/>
      <dgm:spPr/>
      <dgm:t>
        <a:bodyPr/>
        <a:lstStyle/>
        <a:p>
          <a:endParaRPr lang="fr-FR"/>
        </a:p>
      </dgm:t>
    </dgm:pt>
    <dgm:pt modelId="{EE60943B-0DBC-4AF2-8B82-9E9652F53467}">
      <dgm:prSet phldrT="[Texte]"/>
      <dgm:spPr/>
      <dgm:t>
        <a:bodyPr/>
        <a:lstStyle/>
        <a:p>
          <a:r>
            <a:rPr lang="fr-FR" dirty="0"/>
            <a:t>2017</a:t>
          </a:r>
        </a:p>
      </dgm:t>
    </dgm:pt>
    <dgm:pt modelId="{DB68A91A-482E-409B-ADD6-85ACFBFF7777}" type="parTrans" cxnId="{28FB602F-BD42-48EC-9FC3-B5394ADA2609}">
      <dgm:prSet/>
      <dgm:spPr/>
      <dgm:t>
        <a:bodyPr/>
        <a:lstStyle/>
        <a:p>
          <a:endParaRPr lang="fr-FR"/>
        </a:p>
      </dgm:t>
    </dgm:pt>
    <dgm:pt modelId="{8ABA8274-DB37-4564-9229-F79127D8C29F}" type="sibTrans" cxnId="{28FB602F-BD42-48EC-9FC3-B5394ADA2609}">
      <dgm:prSet/>
      <dgm:spPr/>
      <dgm:t>
        <a:bodyPr/>
        <a:lstStyle/>
        <a:p>
          <a:endParaRPr lang="fr-FR"/>
        </a:p>
      </dgm:t>
    </dgm:pt>
    <dgm:pt modelId="{E8BD7DB2-C224-4A18-987C-A4AAC8CC8434}">
      <dgm:prSet/>
      <dgm:spPr/>
      <dgm:t>
        <a:bodyPr/>
        <a:lstStyle/>
        <a:p>
          <a:r>
            <a:rPr lang="fr-FR" dirty="0">
              <a:hlinkClick xmlns:r="http://schemas.openxmlformats.org/officeDocument/2006/relationships" r:id="rId3"/>
            </a:rPr>
            <a:t>EfficientDet</a:t>
          </a:r>
          <a:endParaRPr lang="fr-FR" dirty="0"/>
        </a:p>
      </dgm:t>
    </dgm:pt>
    <dgm:pt modelId="{A2EA67CE-685B-4239-92ED-D5208662E9D7}" type="parTrans" cxnId="{232A1DFD-8E2A-4E4E-9530-433C96BDB8A2}">
      <dgm:prSet/>
      <dgm:spPr/>
      <dgm:t>
        <a:bodyPr/>
        <a:lstStyle/>
        <a:p>
          <a:endParaRPr lang="fr-FR"/>
        </a:p>
      </dgm:t>
    </dgm:pt>
    <dgm:pt modelId="{B0B75D24-6F4B-41D4-9448-49FFFCC74895}" type="sibTrans" cxnId="{232A1DFD-8E2A-4E4E-9530-433C96BDB8A2}">
      <dgm:prSet/>
      <dgm:spPr/>
      <dgm:t>
        <a:bodyPr/>
        <a:lstStyle/>
        <a:p>
          <a:endParaRPr lang="fr-FR"/>
        </a:p>
      </dgm:t>
    </dgm:pt>
    <dgm:pt modelId="{13D10A38-A70B-4638-B41D-C1C3796C7C53}">
      <dgm:prSet/>
      <dgm:spPr/>
      <dgm:t>
        <a:bodyPr/>
        <a:lstStyle/>
        <a:p>
          <a:r>
            <a:rPr lang="fr-FR" dirty="0"/>
            <a:t>2019</a:t>
          </a:r>
        </a:p>
      </dgm:t>
    </dgm:pt>
    <dgm:pt modelId="{36812856-F2A4-4564-82B0-3F41FB72D941}" type="parTrans" cxnId="{D0120EF9-2885-44CA-8A04-57AC5A1B1BA2}">
      <dgm:prSet/>
      <dgm:spPr/>
      <dgm:t>
        <a:bodyPr/>
        <a:lstStyle/>
        <a:p>
          <a:endParaRPr lang="fr-FR"/>
        </a:p>
      </dgm:t>
    </dgm:pt>
    <dgm:pt modelId="{288A4065-28C2-4F8B-98F8-DBDDA443A699}" type="sibTrans" cxnId="{D0120EF9-2885-44CA-8A04-57AC5A1B1BA2}">
      <dgm:prSet/>
      <dgm:spPr/>
      <dgm:t>
        <a:bodyPr/>
        <a:lstStyle/>
        <a:p>
          <a:endParaRPr lang="fr-FR"/>
        </a:p>
      </dgm:t>
    </dgm:pt>
    <dgm:pt modelId="{0F370CE1-B8AB-40FB-BA92-E9151EB73800}" type="pres">
      <dgm:prSet presAssocID="{C00072F6-E9B8-4D1E-BEAD-EADA9C2FC937}" presName="linear" presStyleCnt="0">
        <dgm:presLayoutVars>
          <dgm:dir/>
          <dgm:animLvl val="lvl"/>
          <dgm:resizeHandles val="exact"/>
        </dgm:presLayoutVars>
      </dgm:prSet>
      <dgm:spPr/>
    </dgm:pt>
    <dgm:pt modelId="{0D366AF2-B050-4ED5-A973-3F2BAEF6898B}" type="pres">
      <dgm:prSet presAssocID="{5848B078-A7D9-4782-9F97-55E859C36CEC}" presName="parentLin" presStyleCnt="0"/>
      <dgm:spPr/>
    </dgm:pt>
    <dgm:pt modelId="{B53CD563-DF1D-492D-ACFD-558A3389930D}" type="pres">
      <dgm:prSet presAssocID="{5848B078-A7D9-4782-9F97-55E859C36CEC}" presName="parentLeftMargin" presStyleLbl="node1" presStyleIdx="0" presStyleCnt="3"/>
      <dgm:spPr/>
    </dgm:pt>
    <dgm:pt modelId="{F6D6789E-62EE-4F99-A0E1-4FEB000A97DA}" type="pres">
      <dgm:prSet presAssocID="{5848B078-A7D9-4782-9F97-55E859C36CE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871C483-2778-4E66-8000-5D526997A466}" type="pres">
      <dgm:prSet presAssocID="{5848B078-A7D9-4782-9F97-55E859C36CEC}" presName="negativeSpace" presStyleCnt="0"/>
      <dgm:spPr/>
    </dgm:pt>
    <dgm:pt modelId="{3D218018-4566-4816-828D-A280E4784127}" type="pres">
      <dgm:prSet presAssocID="{5848B078-A7D9-4782-9F97-55E859C36CEC}" presName="childText" presStyleLbl="conFgAcc1" presStyleIdx="0" presStyleCnt="3">
        <dgm:presLayoutVars>
          <dgm:bulletEnabled val="1"/>
        </dgm:presLayoutVars>
      </dgm:prSet>
      <dgm:spPr/>
    </dgm:pt>
    <dgm:pt modelId="{560156DA-ADB6-4A2C-AD25-B665717B183C}" type="pres">
      <dgm:prSet presAssocID="{F34F9B3D-C99C-41E2-B543-9142F253F315}" presName="spaceBetweenRectangles" presStyleCnt="0"/>
      <dgm:spPr/>
    </dgm:pt>
    <dgm:pt modelId="{075CA702-77AE-400E-BAEB-80E64DCC2C2C}" type="pres">
      <dgm:prSet presAssocID="{E8BD7DB2-C224-4A18-987C-A4AAC8CC8434}" presName="parentLin" presStyleCnt="0"/>
      <dgm:spPr/>
    </dgm:pt>
    <dgm:pt modelId="{7B143CB0-22B2-4E05-B6A1-BC7C099C20A8}" type="pres">
      <dgm:prSet presAssocID="{E8BD7DB2-C224-4A18-987C-A4AAC8CC8434}" presName="parentLeftMargin" presStyleLbl="node1" presStyleIdx="0" presStyleCnt="3"/>
      <dgm:spPr/>
    </dgm:pt>
    <dgm:pt modelId="{F5A8363D-EB5F-4A69-A8EA-62C392FD1129}" type="pres">
      <dgm:prSet presAssocID="{E8BD7DB2-C224-4A18-987C-A4AAC8CC84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8D671B-BFE4-435D-B06C-2164D549604D}" type="pres">
      <dgm:prSet presAssocID="{E8BD7DB2-C224-4A18-987C-A4AAC8CC8434}" presName="negativeSpace" presStyleCnt="0"/>
      <dgm:spPr/>
    </dgm:pt>
    <dgm:pt modelId="{43E3136A-BA6B-4ED4-9B9B-EB6446E017C9}" type="pres">
      <dgm:prSet presAssocID="{E8BD7DB2-C224-4A18-987C-A4AAC8CC8434}" presName="childText" presStyleLbl="conFgAcc1" presStyleIdx="1" presStyleCnt="3">
        <dgm:presLayoutVars>
          <dgm:bulletEnabled val="1"/>
        </dgm:presLayoutVars>
      </dgm:prSet>
      <dgm:spPr/>
    </dgm:pt>
    <dgm:pt modelId="{F4439F20-B714-43F1-94B6-236D45035EBB}" type="pres">
      <dgm:prSet presAssocID="{B0B75D24-6F4B-41D4-9448-49FFFCC74895}" presName="spaceBetweenRectangles" presStyleCnt="0"/>
      <dgm:spPr/>
    </dgm:pt>
    <dgm:pt modelId="{C1CAFA80-4949-4D28-A628-3E669DEBE664}" type="pres">
      <dgm:prSet presAssocID="{E4D600BF-4025-4869-A6E0-6BB8722FD2D9}" presName="parentLin" presStyleCnt="0"/>
      <dgm:spPr/>
    </dgm:pt>
    <dgm:pt modelId="{BA517F0E-A179-407C-AA8F-2A2B5DAF92A0}" type="pres">
      <dgm:prSet presAssocID="{E4D600BF-4025-4869-A6E0-6BB8722FD2D9}" presName="parentLeftMargin" presStyleLbl="node1" presStyleIdx="1" presStyleCnt="3"/>
      <dgm:spPr/>
    </dgm:pt>
    <dgm:pt modelId="{B781BB98-2B8C-4C16-A3B6-24C08ABE2DC6}" type="pres">
      <dgm:prSet presAssocID="{E4D600BF-4025-4869-A6E0-6BB8722FD2D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C5DDAA1-57BB-4A66-9AE6-42300A44DA5E}" type="pres">
      <dgm:prSet presAssocID="{E4D600BF-4025-4869-A6E0-6BB8722FD2D9}" presName="negativeSpace" presStyleCnt="0"/>
      <dgm:spPr/>
    </dgm:pt>
    <dgm:pt modelId="{3523AD64-92F7-472A-8331-FA7E1F5CB48E}" type="pres">
      <dgm:prSet presAssocID="{E4D600BF-4025-4869-A6E0-6BB8722FD2D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9412B24-95A1-491A-96C6-80F2739E63AC}" srcId="{5848B078-A7D9-4782-9F97-55E859C36CEC}" destId="{411595DB-3C18-488B-8100-D1BF55A39496}" srcOrd="0" destOrd="0" parTransId="{46544F8C-BD7B-403D-ABAB-A254FA190E47}" sibTransId="{5DE121E7-8786-41FC-9888-90AF21B3C136}"/>
    <dgm:cxn modelId="{28FB602F-BD42-48EC-9FC3-B5394ADA2609}" srcId="{E4D600BF-4025-4869-A6E0-6BB8722FD2D9}" destId="{EE60943B-0DBC-4AF2-8B82-9E9652F53467}" srcOrd="0" destOrd="0" parTransId="{DB68A91A-482E-409B-ADD6-85ACFBFF7777}" sibTransId="{8ABA8274-DB37-4564-9229-F79127D8C29F}"/>
    <dgm:cxn modelId="{CB132C32-23B3-4D42-B58B-CD811D0BC9FC}" type="presOf" srcId="{411595DB-3C18-488B-8100-D1BF55A39496}" destId="{3D218018-4566-4816-828D-A280E4784127}" srcOrd="0" destOrd="0" presId="urn:microsoft.com/office/officeart/2005/8/layout/list1"/>
    <dgm:cxn modelId="{89F4016D-E330-4E09-A4AD-3CB0B63120BF}" type="presOf" srcId="{E8BD7DB2-C224-4A18-987C-A4AAC8CC8434}" destId="{F5A8363D-EB5F-4A69-A8EA-62C392FD1129}" srcOrd="1" destOrd="0" presId="urn:microsoft.com/office/officeart/2005/8/layout/list1"/>
    <dgm:cxn modelId="{2CEB2871-2543-445F-9095-B34353E5C6C4}" srcId="{C00072F6-E9B8-4D1E-BEAD-EADA9C2FC937}" destId="{5848B078-A7D9-4782-9F97-55E859C36CEC}" srcOrd="0" destOrd="0" parTransId="{714E4833-D963-4E26-B99E-10C55569EE16}" sibTransId="{F34F9B3D-C99C-41E2-B543-9142F253F315}"/>
    <dgm:cxn modelId="{89901179-EA74-44DE-8A05-33CE5FC964AA}" type="presOf" srcId="{E4D600BF-4025-4869-A6E0-6BB8722FD2D9}" destId="{B781BB98-2B8C-4C16-A3B6-24C08ABE2DC6}" srcOrd="1" destOrd="0" presId="urn:microsoft.com/office/officeart/2005/8/layout/list1"/>
    <dgm:cxn modelId="{B37C297C-3F81-4FEB-B78F-EC30C27AF651}" type="presOf" srcId="{13D10A38-A70B-4638-B41D-C1C3796C7C53}" destId="{43E3136A-BA6B-4ED4-9B9B-EB6446E017C9}" srcOrd="0" destOrd="0" presId="urn:microsoft.com/office/officeart/2005/8/layout/list1"/>
    <dgm:cxn modelId="{C3DA6E8D-22A5-46E5-BA4B-C18B6DD1BAE9}" type="presOf" srcId="{E8BD7DB2-C224-4A18-987C-A4AAC8CC8434}" destId="{7B143CB0-22B2-4E05-B6A1-BC7C099C20A8}" srcOrd="0" destOrd="0" presId="urn:microsoft.com/office/officeart/2005/8/layout/list1"/>
    <dgm:cxn modelId="{D2609D92-F352-4B41-8080-6DC405323EDE}" type="presOf" srcId="{C00072F6-E9B8-4D1E-BEAD-EADA9C2FC937}" destId="{0F370CE1-B8AB-40FB-BA92-E9151EB73800}" srcOrd="0" destOrd="0" presId="urn:microsoft.com/office/officeart/2005/8/layout/list1"/>
    <dgm:cxn modelId="{C07BE59C-07F5-4657-8CAE-D27C9D418ED2}" type="presOf" srcId="{5848B078-A7D9-4782-9F97-55E859C36CEC}" destId="{F6D6789E-62EE-4F99-A0E1-4FEB000A97DA}" srcOrd="1" destOrd="0" presId="urn:microsoft.com/office/officeart/2005/8/layout/list1"/>
    <dgm:cxn modelId="{479D03B4-836E-4B75-A655-8A44D83D6788}" srcId="{C00072F6-E9B8-4D1E-BEAD-EADA9C2FC937}" destId="{E4D600BF-4025-4869-A6E0-6BB8722FD2D9}" srcOrd="2" destOrd="0" parTransId="{427AB21C-9988-4D34-B685-3238C5743955}" sibTransId="{68FC3F42-81E1-42F4-81A4-7FD7627E8037}"/>
    <dgm:cxn modelId="{E34BEEC7-F689-4FA8-821C-C034F756C682}" type="presOf" srcId="{5848B078-A7D9-4782-9F97-55E859C36CEC}" destId="{B53CD563-DF1D-492D-ACFD-558A3389930D}" srcOrd="0" destOrd="0" presId="urn:microsoft.com/office/officeart/2005/8/layout/list1"/>
    <dgm:cxn modelId="{5C0C31CC-58E7-4950-9465-18BC96267BC7}" type="presOf" srcId="{EE60943B-0DBC-4AF2-8B82-9E9652F53467}" destId="{3523AD64-92F7-472A-8331-FA7E1F5CB48E}" srcOrd="0" destOrd="0" presId="urn:microsoft.com/office/officeart/2005/8/layout/list1"/>
    <dgm:cxn modelId="{9D31D7EA-098C-4A8D-9C25-20FADE19A346}" type="presOf" srcId="{E4D600BF-4025-4869-A6E0-6BB8722FD2D9}" destId="{BA517F0E-A179-407C-AA8F-2A2B5DAF92A0}" srcOrd="0" destOrd="0" presId="urn:microsoft.com/office/officeart/2005/8/layout/list1"/>
    <dgm:cxn modelId="{D0120EF9-2885-44CA-8A04-57AC5A1B1BA2}" srcId="{E8BD7DB2-C224-4A18-987C-A4AAC8CC8434}" destId="{13D10A38-A70B-4638-B41D-C1C3796C7C53}" srcOrd="0" destOrd="0" parTransId="{36812856-F2A4-4564-82B0-3F41FB72D941}" sibTransId="{288A4065-28C2-4F8B-98F8-DBDDA443A699}"/>
    <dgm:cxn modelId="{232A1DFD-8E2A-4E4E-9530-433C96BDB8A2}" srcId="{C00072F6-E9B8-4D1E-BEAD-EADA9C2FC937}" destId="{E8BD7DB2-C224-4A18-987C-A4AAC8CC8434}" srcOrd="1" destOrd="0" parTransId="{A2EA67CE-685B-4239-92ED-D5208662E9D7}" sibTransId="{B0B75D24-6F4B-41D4-9448-49FFFCC74895}"/>
    <dgm:cxn modelId="{F9907F65-3A51-41B5-ABAC-A4B69FDB30AE}" type="presParOf" srcId="{0F370CE1-B8AB-40FB-BA92-E9151EB73800}" destId="{0D366AF2-B050-4ED5-A973-3F2BAEF6898B}" srcOrd="0" destOrd="0" presId="urn:microsoft.com/office/officeart/2005/8/layout/list1"/>
    <dgm:cxn modelId="{EEAEDB1D-AC79-49A9-B7BC-E89C9AA7AA87}" type="presParOf" srcId="{0D366AF2-B050-4ED5-A973-3F2BAEF6898B}" destId="{B53CD563-DF1D-492D-ACFD-558A3389930D}" srcOrd="0" destOrd="0" presId="urn:microsoft.com/office/officeart/2005/8/layout/list1"/>
    <dgm:cxn modelId="{3B515DE8-10CB-451B-88F5-B4D9FD903124}" type="presParOf" srcId="{0D366AF2-B050-4ED5-A973-3F2BAEF6898B}" destId="{F6D6789E-62EE-4F99-A0E1-4FEB000A97DA}" srcOrd="1" destOrd="0" presId="urn:microsoft.com/office/officeart/2005/8/layout/list1"/>
    <dgm:cxn modelId="{B7A33CB3-CB69-4A63-A5B9-B6D2E7548345}" type="presParOf" srcId="{0F370CE1-B8AB-40FB-BA92-E9151EB73800}" destId="{8871C483-2778-4E66-8000-5D526997A466}" srcOrd="1" destOrd="0" presId="urn:microsoft.com/office/officeart/2005/8/layout/list1"/>
    <dgm:cxn modelId="{A3E85E90-6501-4C9D-8339-B5BC222B6D70}" type="presParOf" srcId="{0F370CE1-B8AB-40FB-BA92-E9151EB73800}" destId="{3D218018-4566-4816-828D-A280E4784127}" srcOrd="2" destOrd="0" presId="urn:microsoft.com/office/officeart/2005/8/layout/list1"/>
    <dgm:cxn modelId="{D0EC80EA-EC00-4713-9912-4C951CB49C13}" type="presParOf" srcId="{0F370CE1-B8AB-40FB-BA92-E9151EB73800}" destId="{560156DA-ADB6-4A2C-AD25-B665717B183C}" srcOrd="3" destOrd="0" presId="urn:microsoft.com/office/officeart/2005/8/layout/list1"/>
    <dgm:cxn modelId="{B835FF9F-4CD6-4A66-930C-B9776D1E18F3}" type="presParOf" srcId="{0F370CE1-B8AB-40FB-BA92-E9151EB73800}" destId="{075CA702-77AE-400E-BAEB-80E64DCC2C2C}" srcOrd="4" destOrd="0" presId="urn:microsoft.com/office/officeart/2005/8/layout/list1"/>
    <dgm:cxn modelId="{1650B535-25B0-45A2-BB8C-8D6347BCA6F4}" type="presParOf" srcId="{075CA702-77AE-400E-BAEB-80E64DCC2C2C}" destId="{7B143CB0-22B2-4E05-B6A1-BC7C099C20A8}" srcOrd="0" destOrd="0" presId="urn:microsoft.com/office/officeart/2005/8/layout/list1"/>
    <dgm:cxn modelId="{67280A4D-A1E0-4CFC-AA7E-2EE0F5DE3AE6}" type="presParOf" srcId="{075CA702-77AE-400E-BAEB-80E64DCC2C2C}" destId="{F5A8363D-EB5F-4A69-A8EA-62C392FD1129}" srcOrd="1" destOrd="0" presId="urn:microsoft.com/office/officeart/2005/8/layout/list1"/>
    <dgm:cxn modelId="{07DEE3DE-80EF-492F-8151-18880DE60281}" type="presParOf" srcId="{0F370CE1-B8AB-40FB-BA92-E9151EB73800}" destId="{328D671B-BFE4-435D-B06C-2164D549604D}" srcOrd="5" destOrd="0" presId="urn:microsoft.com/office/officeart/2005/8/layout/list1"/>
    <dgm:cxn modelId="{3161D1AB-E75A-4867-ACB5-E39530D44339}" type="presParOf" srcId="{0F370CE1-B8AB-40FB-BA92-E9151EB73800}" destId="{43E3136A-BA6B-4ED4-9B9B-EB6446E017C9}" srcOrd="6" destOrd="0" presId="urn:microsoft.com/office/officeart/2005/8/layout/list1"/>
    <dgm:cxn modelId="{75AE1B41-A49A-46B0-9653-42F899D8736E}" type="presParOf" srcId="{0F370CE1-B8AB-40FB-BA92-E9151EB73800}" destId="{F4439F20-B714-43F1-94B6-236D45035EBB}" srcOrd="7" destOrd="0" presId="urn:microsoft.com/office/officeart/2005/8/layout/list1"/>
    <dgm:cxn modelId="{0F6FDBAF-77DC-489A-9932-3FF3D38D63A8}" type="presParOf" srcId="{0F370CE1-B8AB-40FB-BA92-E9151EB73800}" destId="{C1CAFA80-4949-4D28-A628-3E669DEBE664}" srcOrd="8" destOrd="0" presId="urn:microsoft.com/office/officeart/2005/8/layout/list1"/>
    <dgm:cxn modelId="{C0FF609A-40AC-4525-90FA-D147F3FA1107}" type="presParOf" srcId="{C1CAFA80-4949-4D28-A628-3E669DEBE664}" destId="{BA517F0E-A179-407C-AA8F-2A2B5DAF92A0}" srcOrd="0" destOrd="0" presId="urn:microsoft.com/office/officeart/2005/8/layout/list1"/>
    <dgm:cxn modelId="{1721D3C8-75BB-46C1-8951-FBACC76051A7}" type="presParOf" srcId="{C1CAFA80-4949-4D28-A628-3E669DEBE664}" destId="{B781BB98-2B8C-4C16-A3B6-24C08ABE2DC6}" srcOrd="1" destOrd="0" presId="urn:microsoft.com/office/officeart/2005/8/layout/list1"/>
    <dgm:cxn modelId="{0FCE00A8-BAA1-40F8-B3BD-115B08790919}" type="presParOf" srcId="{0F370CE1-B8AB-40FB-BA92-E9151EB73800}" destId="{3C5DDAA1-57BB-4A66-9AE6-42300A44DA5E}" srcOrd="9" destOrd="0" presId="urn:microsoft.com/office/officeart/2005/8/layout/list1"/>
    <dgm:cxn modelId="{0128695B-5DB2-4F78-BF76-010B4EE7EB2F}" type="presParOf" srcId="{0F370CE1-B8AB-40FB-BA92-E9151EB73800}" destId="{3523AD64-92F7-472A-8331-FA7E1F5CB48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0072F6-E9B8-4D1E-BEAD-EADA9C2FC93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5848B078-A7D9-4782-9F97-55E859C36CEC}">
      <dgm:prSet phldrT="[Texte]"/>
      <dgm:spPr/>
      <dgm:t>
        <a:bodyPr/>
        <a:lstStyle/>
        <a:p>
          <a:r>
            <a:rPr lang="fr-FR" dirty="0">
              <a:hlinkClick xmlns:r="http://schemas.openxmlformats.org/officeDocument/2006/relationships" r:id="rId1"/>
            </a:rPr>
            <a:t>Mask RCNN </a:t>
          </a:r>
          <a:endParaRPr lang="fr-FR" dirty="0"/>
        </a:p>
      </dgm:t>
    </dgm:pt>
    <dgm:pt modelId="{714E4833-D963-4E26-B99E-10C55569EE16}" type="parTrans" cxnId="{2CEB2871-2543-445F-9095-B34353E5C6C4}">
      <dgm:prSet/>
      <dgm:spPr/>
      <dgm:t>
        <a:bodyPr/>
        <a:lstStyle/>
        <a:p>
          <a:endParaRPr lang="fr-FR"/>
        </a:p>
      </dgm:t>
    </dgm:pt>
    <dgm:pt modelId="{F34F9B3D-C99C-41E2-B543-9142F253F315}" type="sibTrans" cxnId="{2CEB2871-2543-445F-9095-B34353E5C6C4}">
      <dgm:prSet/>
      <dgm:spPr/>
      <dgm:t>
        <a:bodyPr/>
        <a:lstStyle/>
        <a:p>
          <a:endParaRPr lang="fr-FR"/>
        </a:p>
      </dgm:t>
    </dgm:pt>
    <dgm:pt modelId="{411595DB-3C18-488B-8100-D1BF55A39496}">
      <dgm:prSet phldrT="[Texte]"/>
      <dgm:spPr/>
      <dgm:t>
        <a:bodyPr/>
        <a:lstStyle/>
        <a:p>
          <a:r>
            <a:rPr lang="fr-FR" dirty="0"/>
            <a:t>2015</a:t>
          </a:r>
        </a:p>
      </dgm:t>
    </dgm:pt>
    <dgm:pt modelId="{46544F8C-BD7B-403D-ABAB-A254FA190E47}" type="parTrans" cxnId="{19412B24-95A1-491A-96C6-80F2739E63AC}">
      <dgm:prSet/>
      <dgm:spPr/>
      <dgm:t>
        <a:bodyPr/>
        <a:lstStyle/>
        <a:p>
          <a:endParaRPr lang="fr-FR"/>
        </a:p>
      </dgm:t>
    </dgm:pt>
    <dgm:pt modelId="{5DE121E7-8786-41FC-9888-90AF21B3C136}" type="sibTrans" cxnId="{19412B24-95A1-491A-96C6-80F2739E63AC}">
      <dgm:prSet/>
      <dgm:spPr/>
      <dgm:t>
        <a:bodyPr/>
        <a:lstStyle/>
        <a:p>
          <a:endParaRPr lang="fr-FR"/>
        </a:p>
      </dgm:t>
    </dgm:pt>
    <dgm:pt modelId="{E8BD7DB2-C224-4A18-987C-A4AAC8CC8434}">
      <dgm:prSet/>
      <dgm:spPr/>
      <dgm:t>
        <a:bodyPr/>
        <a:lstStyle/>
        <a:p>
          <a:r>
            <a:rPr lang="fr-FR" b="1" i="0" dirty="0">
              <a:hlinkClick xmlns:r="http://schemas.openxmlformats.org/officeDocument/2006/relationships" r:id="rId2"/>
            </a:rPr>
            <a:t>SAM</a:t>
          </a:r>
          <a:endParaRPr lang="fr-FR" dirty="0"/>
        </a:p>
      </dgm:t>
    </dgm:pt>
    <dgm:pt modelId="{A2EA67CE-685B-4239-92ED-D5208662E9D7}" type="parTrans" cxnId="{232A1DFD-8E2A-4E4E-9530-433C96BDB8A2}">
      <dgm:prSet/>
      <dgm:spPr/>
      <dgm:t>
        <a:bodyPr/>
        <a:lstStyle/>
        <a:p>
          <a:endParaRPr lang="fr-FR"/>
        </a:p>
      </dgm:t>
    </dgm:pt>
    <dgm:pt modelId="{B0B75D24-6F4B-41D4-9448-49FFFCC74895}" type="sibTrans" cxnId="{232A1DFD-8E2A-4E4E-9530-433C96BDB8A2}">
      <dgm:prSet/>
      <dgm:spPr/>
      <dgm:t>
        <a:bodyPr/>
        <a:lstStyle/>
        <a:p>
          <a:endParaRPr lang="fr-FR"/>
        </a:p>
      </dgm:t>
    </dgm:pt>
    <dgm:pt modelId="{13D10A38-A70B-4638-B41D-C1C3796C7C53}">
      <dgm:prSet/>
      <dgm:spPr/>
      <dgm:t>
        <a:bodyPr/>
        <a:lstStyle/>
        <a:p>
          <a:r>
            <a:rPr lang="fr-FR" dirty="0"/>
            <a:t>2023</a:t>
          </a:r>
        </a:p>
      </dgm:t>
    </dgm:pt>
    <dgm:pt modelId="{36812856-F2A4-4564-82B0-3F41FB72D941}" type="parTrans" cxnId="{D0120EF9-2885-44CA-8A04-57AC5A1B1BA2}">
      <dgm:prSet/>
      <dgm:spPr/>
      <dgm:t>
        <a:bodyPr/>
        <a:lstStyle/>
        <a:p>
          <a:endParaRPr lang="fr-FR"/>
        </a:p>
      </dgm:t>
    </dgm:pt>
    <dgm:pt modelId="{288A4065-28C2-4F8B-98F8-DBDDA443A699}" type="sibTrans" cxnId="{D0120EF9-2885-44CA-8A04-57AC5A1B1BA2}">
      <dgm:prSet/>
      <dgm:spPr/>
      <dgm:t>
        <a:bodyPr/>
        <a:lstStyle/>
        <a:p>
          <a:endParaRPr lang="fr-FR"/>
        </a:p>
      </dgm:t>
    </dgm:pt>
    <dgm:pt modelId="{5163563B-401D-453D-A88B-12D14008795E}">
      <dgm:prSet/>
      <dgm:spPr/>
      <dgm:t>
        <a:bodyPr/>
        <a:lstStyle/>
        <a:p>
          <a:r>
            <a:rPr lang="fr-FR" b="0" i="0" dirty="0">
              <a:hlinkClick xmlns:r="http://schemas.openxmlformats.org/officeDocument/2006/relationships" r:id="rId3"/>
            </a:rPr>
            <a:t>Microsoft COCO</a:t>
          </a:r>
          <a:endParaRPr lang="fr-FR" dirty="0"/>
        </a:p>
      </dgm:t>
    </dgm:pt>
    <dgm:pt modelId="{7F9676C0-8D3C-4C92-9A47-3C0220111934}" type="parTrans" cxnId="{AE640C98-841C-4246-9B7F-3699345DFDDA}">
      <dgm:prSet/>
      <dgm:spPr/>
      <dgm:t>
        <a:bodyPr/>
        <a:lstStyle/>
        <a:p>
          <a:endParaRPr lang="fr-FR"/>
        </a:p>
      </dgm:t>
    </dgm:pt>
    <dgm:pt modelId="{BCF8AC5A-4487-4F51-BDB5-A626EF01E488}" type="sibTrans" cxnId="{AE640C98-841C-4246-9B7F-3699345DFDDA}">
      <dgm:prSet/>
      <dgm:spPr/>
      <dgm:t>
        <a:bodyPr/>
        <a:lstStyle/>
        <a:p>
          <a:endParaRPr lang="fr-FR"/>
        </a:p>
      </dgm:t>
    </dgm:pt>
    <dgm:pt modelId="{2E56062B-9A5D-43C6-8342-E4EE2834D957}">
      <dgm:prSet/>
      <dgm:spPr/>
      <dgm:t>
        <a:bodyPr/>
        <a:lstStyle/>
        <a:p>
          <a:r>
            <a:rPr lang="fr-FR" dirty="0"/>
            <a:t>2014</a:t>
          </a:r>
        </a:p>
      </dgm:t>
    </dgm:pt>
    <dgm:pt modelId="{3DF60B0C-A373-4817-8DA5-B067067E4D67}" type="parTrans" cxnId="{167D06C5-5908-48DB-94E5-F8C4237C76A2}">
      <dgm:prSet/>
      <dgm:spPr/>
      <dgm:t>
        <a:bodyPr/>
        <a:lstStyle/>
        <a:p>
          <a:endParaRPr lang="fr-FR"/>
        </a:p>
      </dgm:t>
    </dgm:pt>
    <dgm:pt modelId="{F7F6EF01-389F-4364-8C93-F0BE32E4EED1}" type="sibTrans" cxnId="{167D06C5-5908-48DB-94E5-F8C4237C76A2}">
      <dgm:prSet/>
      <dgm:spPr/>
      <dgm:t>
        <a:bodyPr/>
        <a:lstStyle/>
        <a:p>
          <a:endParaRPr lang="fr-FR"/>
        </a:p>
      </dgm:t>
    </dgm:pt>
    <dgm:pt modelId="{0F370CE1-B8AB-40FB-BA92-E9151EB73800}" type="pres">
      <dgm:prSet presAssocID="{C00072F6-E9B8-4D1E-BEAD-EADA9C2FC937}" presName="linear" presStyleCnt="0">
        <dgm:presLayoutVars>
          <dgm:dir/>
          <dgm:animLvl val="lvl"/>
          <dgm:resizeHandles val="exact"/>
        </dgm:presLayoutVars>
      </dgm:prSet>
      <dgm:spPr/>
    </dgm:pt>
    <dgm:pt modelId="{0D366AF2-B050-4ED5-A973-3F2BAEF6898B}" type="pres">
      <dgm:prSet presAssocID="{5848B078-A7D9-4782-9F97-55E859C36CEC}" presName="parentLin" presStyleCnt="0"/>
      <dgm:spPr/>
    </dgm:pt>
    <dgm:pt modelId="{B53CD563-DF1D-492D-ACFD-558A3389930D}" type="pres">
      <dgm:prSet presAssocID="{5848B078-A7D9-4782-9F97-55E859C36CEC}" presName="parentLeftMargin" presStyleLbl="node1" presStyleIdx="0" presStyleCnt="3"/>
      <dgm:spPr/>
    </dgm:pt>
    <dgm:pt modelId="{F6D6789E-62EE-4F99-A0E1-4FEB000A97DA}" type="pres">
      <dgm:prSet presAssocID="{5848B078-A7D9-4782-9F97-55E859C36CEC}" presName="parentText" presStyleLbl="node1" presStyleIdx="0" presStyleCnt="3" custScaleX="123434">
        <dgm:presLayoutVars>
          <dgm:chMax val="0"/>
          <dgm:bulletEnabled val="1"/>
        </dgm:presLayoutVars>
      </dgm:prSet>
      <dgm:spPr/>
    </dgm:pt>
    <dgm:pt modelId="{8871C483-2778-4E66-8000-5D526997A466}" type="pres">
      <dgm:prSet presAssocID="{5848B078-A7D9-4782-9F97-55E859C36CEC}" presName="negativeSpace" presStyleCnt="0"/>
      <dgm:spPr/>
    </dgm:pt>
    <dgm:pt modelId="{3D218018-4566-4816-828D-A280E4784127}" type="pres">
      <dgm:prSet presAssocID="{5848B078-A7D9-4782-9F97-55E859C36CEC}" presName="childText" presStyleLbl="conFgAcc1" presStyleIdx="0" presStyleCnt="3">
        <dgm:presLayoutVars>
          <dgm:bulletEnabled val="1"/>
        </dgm:presLayoutVars>
      </dgm:prSet>
      <dgm:spPr/>
    </dgm:pt>
    <dgm:pt modelId="{560156DA-ADB6-4A2C-AD25-B665717B183C}" type="pres">
      <dgm:prSet presAssocID="{F34F9B3D-C99C-41E2-B543-9142F253F315}" presName="spaceBetweenRectangles" presStyleCnt="0"/>
      <dgm:spPr/>
    </dgm:pt>
    <dgm:pt modelId="{075CA702-77AE-400E-BAEB-80E64DCC2C2C}" type="pres">
      <dgm:prSet presAssocID="{E8BD7DB2-C224-4A18-987C-A4AAC8CC8434}" presName="parentLin" presStyleCnt="0"/>
      <dgm:spPr/>
    </dgm:pt>
    <dgm:pt modelId="{7B143CB0-22B2-4E05-B6A1-BC7C099C20A8}" type="pres">
      <dgm:prSet presAssocID="{E8BD7DB2-C224-4A18-987C-A4AAC8CC8434}" presName="parentLeftMargin" presStyleLbl="node1" presStyleIdx="0" presStyleCnt="3"/>
      <dgm:spPr/>
    </dgm:pt>
    <dgm:pt modelId="{F5A8363D-EB5F-4A69-A8EA-62C392FD1129}" type="pres">
      <dgm:prSet presAssocID="{E8BD7DB2-C224-4A18-987C-A4AAC8CC84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8D671B-BFE4-435D-B06C-2164D549604D}" type="pres">
      <dgm:prSet presAssocID="{E8BD7DB2-C224-4A18-987C-A4AAC8CC8434}" presName="negativeSpace" presStyleCnt="0"/>
      <dgm:spPr/>
    </dgm:pt>
    <dgm:pt modelId="{43E3136A-BA6B-4ED4-9B9B-EB6446E017C9}" type="pres">
      <dgm:prSet presAssocID="{E8BD7DB2-C224-4A18-987C-A4AAC8CC8434}" presName="childText" presStyleLbl="conFgAcc1" presStyleIdx="1" presStyleCnt="3">
        <dgm:presLayoutVars>
          <dgm:bulletEnabled val="1"/>
        </dgm:presLayoutVars>
      </dgm:prSet>
      <dgm:spPr/>
    </dgm:pt>
    <dgm:pt modelId="{71ABAB97-8B66-403D-A393-4C96697B18D2}" type="pres">
      <dgm:prSet presAssocID="{B0B75D24-6F4B-41D4-9448-49FFFCC74895}" presName="spaceBetweenRectangles" presStyleCnt="0"/>
      <dgm:spPr/>
    </dgm:pt>
    <dgm:pt modelId="{2BB40D32-8FE3-4364-BF3C-984C7D451D08}" type="pres">
      <dgm:prSet presAssocID="{5163563B-401D-453D-A88B-12D14008795E}" presName="parentLin" presStyleCnt="0"/>
      <dgm:spPr/>
    </dgm:pt>
    <dgm:pt modelId="{85B8BBF1-48CF-450E-870C-98D4FB993605}" type="pres">
      <dgm:prSet presAssocID="{5163563B-401D-453D-A88B-12D14008795E}" presName="parentLeftMargin" presStyleLbl="node1" presStyleIdx="1" presStyleCnt="3"/>
      <dgm:spPr/>
    </dgm:pt>
    <dgm:pt modelId="{770D297D-AE27-4F74-BE95-522A0143BFF6}" type="pres">
      <dgm:prSet presAssocID="{5163563B-401D-453D-A88B-12D1400879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C2F94A4-AD81-4C0F-8B72-ADC674BAC1F3}" type="pres">
      <dgm:prSet presAssocID="{5163563B-401D-453D-A88B-12D14008795E}" presName="negativeSpace" presStyleCnt="0"/>
      <dgm:spPr/>
    </dgm:pt>
    <dgm:pt modelId="{EF0AB0C8-A245-4165-9097-6E0A4C1D80FB}" type="pres">
      <dgm:prSet presAssocID="{5163563B-401D-453D-A88B-12D1400879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9412B24-95A1-491A-96C6-80F2739E63AC}" srcId="{5848B078-A7D9-4782-9F97-55E859C36CEC}" destId="{411595DB-3C18-488B-8100-D1BF55A39496}" srcOrd="0" destOrd="0" parTransId="{46544F8C-BD7B-403D-ABAB-A254FA190E47}" sibTransId="{5DE121E7-8786-41FC-9888-90AF21B3C136}"/>
    <dgm:cxn modelId="{CB132C32-23B3-4D42-B58B-CD811D0BC9FC}" type="presOf" srcId="{411595DB-3C18-488B-8100-D1BF55A39496}" destId="{3D218018-4566-4816-828D-A280E4784127}" srcOrd="0" destOrd="0" presId="urn:microsoft.com/office/officeart/2005/8/layout/list1"/>
    <dgm:cxn modelId="{89F4016D-E330-4E09-A4AD-3CB0B63120BF}" type="presOf" srcId="{E8BD7DB2-C224-4A18-987C-A4AAC8CC8434}" destId="{F5A8363D-EB5F-4A69-A8EA-62C392FD1129}" srcOrd="1" destOrd="0" presId="urn:microsoft.com/office/officeart/2005/8/layout/list1"/>
    <dgm:cxn modelId="{2CEB2871-2543-445F-9095-B34353E5C6C4}" srcId="{C00072F6-E9B8-4D1E-BEAD-EADA9C2FC937}" destId="{5848B078-A7D9-4782-9F97-55E859C36CEC}" srcOrd="0" destOrd="0" parTransId="{714E4833-D963-4E26-B99E-10C55569EE16}" sibTransId="{F34F9B3D-C99C-41E2-B543-9142F253F315}"/>
    <dgm:cxn modelId="{B37C297C-3F81-4FEB-B78F-EC30C27AF651}" type="presOf" srcId="{13D10A38-A70B-4638-B41D-C1C3796C7C53}" destId="{43E3136A-BA6B-4ED4-9B9B-EB6446E017C9}" srcOrd="0" destOrd="0" presId="urn:microsoft.com/office/officeart/2005/8/layout/list1"/>
    <dgm:cxn modelId="{C3DA6E8D-22A5-46E5-BA4B-C18B6DD1BAE9}" type="presOf" srcId="{E8BD7DB2-C224-4A18-987C-A4AAC8CC8434}" destId="{7B143CB0-22B2-4E05-B6A1-BC7C099C20A8}" srcOrd="0" destOrd="0" presId="urn:microsoft.com/office/officeart/2005/8/layout/list1"/>
    <dgm:cxn modelId="{D2609D92-F352-4B41-8080-6DC405323EDE}" type="presOf" srcId="{C00072F6-E9B8-4D1E-BEAD-EADA9C2FC937}" destId="{0F370CE1-B8AB-40FB-BA92-E9151EB73800}" srcOrd="0" destOrd="0" presId="urn:microsoft.com/office/officeart/2005/8/layout/list1"/>
    <dgm:cxn modelId="{AE640C98-841C-4246-9B7F-3699345DFDDA}" srcId="{C00072F6-E9B8-4D1E-BEAD-EADA9C2FC937}" destId="{5163563B-401D-453D-A88B-12D14008795E}" srcOrd="2" destOrd="0" parTransId="{7F9676C0-8D3C-4C92-9A47-3C0220111934}" sibTransId="{BCF8AC5A-4487-4F51-BDB5-A626EF01E488}"/>
    <dgm:cxn modelId="{C07BE59C-07F5-4657-8CAE-D27C9D418ED2}" type="presOf" srcId="{5848B078-A7D9-4782-9F97-55E859C36CEC}" destId="{F6D6789E-62EE-4F99-A0E1-4FEB000A97DA}" srcOrd="1" destOrd="0" presId="urn:microsoft.com/office/officeart/2005/8/layout/list1"/>
    <dgm:cxn modelId="{5F5A59B9-05A7-475C-B739-9E1B758ADF0C}" type="presOf" srcId="{2E56062B-9A5D-43C6-8342-E4EE2834D957}" destId="{EF0AB0C8-A245-4165-9097-6E0A4C1D80FB}" srcOrd="0" destOrd="0" presId="urn:microsoft.com/office/officeart/2005/8/layout/list1"/>
    <dgm:cxn modelId="{A49BF0C2-6373-4170-929B-D01D4F2C5F45}" type="presOf" srcId="{5163563B-401D-453D-A88B-12D14008795E}" destId="{770D297D-AE27-4F74-BE95-522A0143BFF6}" srcOrd="1" destOrd="0" presId="urn:microsoft.com/office/officeart/2005/8/layout/list1"/>
    <dgm:cxn modelId="{167D06C5-5908-48DB-94E5-F8C4237C76A2}" srcId="{5163563B-401D-453D-A88B-12D14008795E}" destId="{2E56062B-9A5D-43C6-8342-E4EE2834D957}" srcOrd="0" destOrd="0" parTransId="{3DF60B0C-A373-4817-8DA5-B067067E4D67}" sibTransId="{F7F6EF01-389F-4364-8C93-F0BE32E4EED1}"/>
    <dgm:cxn modelId="{E34BEEC7-F689-4FA8-821C-C034F756C682}" type="presOf" srcId="{5848B078-A7D9-4782-9F97-55E859C36CEC}" destId="{B53CD563-DF1D-492D-ACFD-558A3389930D}" srcOrd="0" destOrd="0" presId="urn:microsoft.com/office/officeart/2005/8/layout/list1"/>
    <dgm:cxn modelId="{03C3ABE3-9D57-4AA5-9A16-49F9FE6F7C10}" type="presOf" srcId="{5163563B-401D-453D-A88B-12D14008795E}" destId="{85B8BBF1-48CF-450E-870C-98D4FB993605}" srcOrd="0" destOrd="0" presId="urn:microsoft.com/office/officeart/2005/8/layout/list1"/>
    <dgm:cxn modelId="{D0120EF9-2885-44CA-8A04-57AC5A1B1BA2}" srcId="{E8BD7DB2-C224-4A18-987C-A4AAC8CC8434}" destId="{13D10A38-A70B-4638-B41D-C1C3796C7C53}" srcOrd="0" destOrd="0" parTransId="{36812856-F2A4-4564-82B0-3F41FB72D941}" sibTransId="{288A4065-28C2-4F8B-98F8-DBDDA443A699}"/>
    <dgm:cxn modelId="{232A1DFD-8E2A-4E4E-9530-433C96BDB8A2}" srcId="{C00072F6-E9B8-4D1E-BEAD-EADA9C2FC937}" destId="{E8BD7DB2-C224-4A18-987C-A4AAC8CC8434}" srcOrd="1" destOrd="0" parTransId="{A2EA67CE-685B-4239-92ED-D5208662E9D7}" sibTransId="{B0B75D24-6F4B-41D4-9448-49FFFCC74895}"/>
    <dgm:cxn modelId="{F9907F65-3A51-41B5-ABAC-A4B69FDB30AE}" type="presParOf" srcId="{0F370CE1-B8AB-40FB-BA92-E9151EB73800}" destId="{0D366AF2-B050-4ED5-A973-3F2BAEF6898B}" srcOrd="0" destOrd="0" presId="urn:microsoft.com/office/officeart/2005/8/layout/list1"/>
    <dgm:cxn modelId="{EEAEDB1D-AC79-49A9-B7BC-E89C9AA7AA87}" type="presParOf" srcId="{0D366AF2-B050-4ED5-A973-3F2BAEF6898B}" destId="{B53CD563-DF1D-492D-ACFD-558A3389930D}" srcOrd="0" destOrd="0" presId="urn:microsoft.com/office/officeart/2005/8/layout/list1"/>
    <dgm:cxn modelId="{3B515DE8-10CB-451B-88F5-B4D9FD903124}" type="presParOf" srcId="{0D366AF2-B050-4ED5-A973-3F2BAEF6898B}" destId="{F6D6789E-62EE-4F99-A0E1-4FEB000A97DA}" srcOrd="1" destOrd="0" presId="urn:microsoft.com/office/officeart/2005/8/layout/list1"/>
    <dgm:cxn modelId="{B7A33CB3-CB69-4A63-A5B9-B6D2E7548345}" type="presParOf" srcId="{0F370CE1-B8AB-40FB-BA92-E9151EB73800}" destId="{8871C483-2778-4E66-8000-5D526997A466}" srcOrd="1" destOrd="0" presId="urn:microsoft.com/office/officeart/2005/8/layout/list1"/>
    <dgm:cxn modelId="{A3E85E90-6501-4C9D-8339-B5BC222B6D70}" type="presParOf" srcId="{0F370CE1-B8AB-40FB-BA92-E9151EB73800}" destId="{3D218018-4566-4816-828D-A280E4784127}" srcOrd="2" destOrd="0" presId="urn:microsoft.com/office/officeart/2005/8/layout/list1"/>
    <dgm:cxn modelId="{D0EC80EA-EC00-4713-9912-4C951CB49C13}" type="presParOf" srcId="{0F370CE1-B8AB-40FB-BA92-E9151EB73800}" destId="{560156DA-ADB6-4A2C-AD25-B665717B183C}" srcOrd="3" destOrd="0" presId="urn:microsoft.com/office/officeart/2005/8/layout/list1"/>
    <dgm:cxn modelId="{B835FF9F-4CD6-4A66-930C-B9776D1E18F3}" type="presParOf" srcId="{0F370CE1-B8AB-40FB-BA92-E9151EB73800}" destId="{075CA702-77AE-400E-BAEB-80E64DCC2C2C}" srcOrd="4" destOrd="0" presId="urn:microsoft.com/office/officeart/2005/8/layout/list1"/>
    <dgm:cxn modelId="{1650B535-25B0-45A2-BB8C-8D6347BCA6F4}" type="presParOf" srcId="{075CA702-77AE-400E-BAEB-80E64DCC2C2C}" destId="{7B143CB0-22B2-4E05-B6A1-BC7C099C20A8}" srcOrd="0" destOrd="0" presId="urn:microsoft.com/office/officeart/2005/8/layout/list1"/>
    <dgm:cxn modelId="{67280A4D-A1E0-4CFC-AA7E-2EE0F5DE3AE6}" type="presParOf" srcId="{075CA702-77AE-400E-BAEB-80E64DCC2C2C}" destId="{F5A8363D-EB5F-4A69-A8EA-62C392FD1129}" srcOrd="1" destOrd="0" presId="urn:microsoft.com/office/officeart/2005/8/layout/list1"/>
    <dgm:cxn modelId="{07DEE3DE-80EF-492F-8151-18880DE60281}" type="presParOf" srcId="{0F370CE1-B8AB-40FB-BA92-E9151EB73800}" destId="{328D671B-BFE4-435D-B06C-2164D549604D}" srcOrd="5" destOrd="0" presId="urn:microsoft.com/office/officeart/2005/8/layout/list1"/>
    <dgm:cxn modelId="{3161D1AB-E75A-4867-ACB5-E39530D44339}" type="presParOf" srcId="{0F370CE1-B8AB-40FB-BA92-E9151EB73800}" destId="{43E3136A-BA6B-4ED4-9B9B-EB6446E017C9}" srcOrd="6" destOrd="0" presId="urn:microsoft.com/office/officeart/2005/8/layout/list1"/>
    <dgm:cxn modelId="{8C0C2B86-35A1-40AB-9576-BD4C7CC94C97}" type="presParOf" srcId="{0F370CE1-B8AB-40FB-BA92-E9151EB73800}" destId="{71ABAB97-8B66-403D-A393-4C96697B18D2}" srcOrd="7" destOrd="0" presId="urn:microsoft.com/office/officeart/2005/8/layout/list1"/>
    <dgm:cxn modelId="{32EC0A7D-EC4B-4A2B-BEE0-9E4D66866993}" type="presParOf" srcId="{0F370CE1-B8AB-40FB-BA92-E9151EB73800}" destId="{2BB40D32-8FE3-4364-BF3C-984C7D451D08}" srcOrd="8" destOrd="0" presId="urn:microsoft.com/office/officeart/2005/8/layout/list1"/>
    <dgm:cxn modelId="{2D877CFD-0DCD-4F41-812B-D32A9082AFC2}" type="presParOf" srcId="{2BB40D32-8FE3-4364-BF3C-984C7D451D08}" destId="{85B8BBF1-48CF-450E-870C-98D4FB993605}" srcOrd="0" destOrd="0" presId="urn:microsoft.com/office/officeart/2005/8/layout/list1"/>
    <dgm:cxn modelId="{E5E9E240-6A0B-4D37-B625-61078E9FE096}" type="presParOf" srcId="{2BB40D32-8FE3-4364-BF3C-984C7D451D08}" destId="{770D297D-AE27-4F74-BE95-522A0143BFF6}" srcOrd="1" destOrd="0" presId="urn:microsoft.com/office/officeart/2005/8/layout/list1"/>
    <dgm:cxn modelId="{B06652C5-5092-462F-BDF0-F58FB2F0E6B1}" type="presParOf" srcId="{0F370CE1-B8AB-40FB-BA92-E9151EB73800}" destId="{3C2F94A4-AD81-4C0F-8B72-ADC674BAC1F3}" srcOrd="9" destOrd="0" presId="urn:microsoft.com/office/officeart/2005/8/layout/list1"/>
    <dgm:cxn modelId="{C3CD3843-579F-4359-98AB-2DA20A096B7E}" type="presParOf" srcId="{0F370CE1-B8AB-40FB-BA92-E9151EB73800}" destId="{EF0AB0C8-A245-4165-9097-6E0A4C1D80F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CF7F65-6D52-4D54-A4EC-00A21146546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A02DDB-7D5E-4CDA-AF86-A71D5F86749B}">
      <dgm:prSet phldrT="[Texte]"/>
      <dgm:spPr/>
      <dgm:t>
        <a:bodyPr/>
        <a:lstStyle/>
        <a:p>
          <a:r>
            <a:rPr lang="fr-FR" dirty="0" err="1"/>
            <a:t>Overfitting</a:t>
          </a:r>
          <a:endParaRPr lang="fr-FR" dirty="0"/>
        </a:p>
      </dgm:t>
    </dgm:pt>
    <dgm:pt modelId="{3DD0864F-A107-4754-88F0-935394E2F32B}" type="parTrans" cxnId="{C9E0AA6A-9E48-4E06-A856-7D8D60D1CCBE}">
      <dgm:prSet/>
      <dgm:spPr/>
      <dgm:t>
        <a:bodyPr/>
        <a:lstStyle/>
        <a:p>
          <a:endParaRPr lang="fr-FR"/>
        </a:p>
      </dgm:t>
    </dgm:pt>
    <dgm:pt modelId="{7092E626-F931-4C1F-9BE8-EED59A34BAB7}" type="sibTrans" cxnId="{C9E0AA6A-9E48-4E06-A856-7D8D60D1CCBE}">
      <dgm:prSet/>
      <dgm:spPr/>
      <dgm:t>
        <a:bodyPr/>
        <a:lstStyle/>
        <a:p>
          <a:endParaRPr lang="fr-FR"/>
        </a:p>
      </dgm:t>
    </dgm:pt>
    <dgm:pt modelId="{1DBE567F-0815-445A-8AC2-CC153A20D7B7}">
      <dgm:prSet phldrT="[Texte]"/>
      <dgm:spPr/>
      <dgm:t>
        <a:bodyPr/>
        <a:lstStyle/>
        <a:p>
          <a:r>
            <a:rPr lang="fr-FR" dirty="0" err="1"/>
            <a:t>Language</a:t>
          </a:r>
          <a:r>
            <a:rPr lang="fr-FR" dirty="0"/>
            <a:t> drift</a:t>
          </a:r>
        </a:p>
      </dgm:t>
    </dgm:pt>
    <dgm:pt modelId="{A485EA08-068F-4CA7-8BC6-F05BCB536224}" type="parTrans" cxnId="{0682FA53-1282-49A1-BA84-95BC200E6602}">
      <dgm:prSet/>
      <dgm:spPr/>
      <dgm:t>
        <a:bodyPr/>
        <a:lstStyle/>
        <a:p>
          <a:endParaRPr lang="fr-FR"/>
        </a:p>
      </dgm:t>
    </dgm:pt>
    <dgm:pt modelId="{82E76FD0-3AF1-4EFA-9A28-7E7EC3939224}" type="sibTrans" cxnId="{0682FA53-1282-49A1-BA84-95BC200E6602}">
      <dgm:prSet/>
      <dgm:spPr/>
      <dgm:t>
        <a:bodyPr/>
        <a:lstStyle/>
        <a:p>
          <a:endParaRPr lang="fr-FR"/>
        </a:p>
      </dgm:t>
    </dgm:pt>
    <dgm:pt modelId="{117628E4-2FBD-4AE4-9001-0E217A7BEAEB}">
      <dgm:prSet phldrT="[Texte]"/>
      <dgm:spPr/>
      <dgm:t>
        <a:bodyPr/>
        <a:lstStyle/>
        <a:p>
          <a:r>
            <a:rPr lang="fr-FR" dirty="0" err="1"/>
            <a:t>compute</a:t>
          </a:r>
          <a:endParaRPr lang="fr-FR" dirty="0"/>
        </a:p>
      </dgm:t>
    </dgm:pt>
    <dgm:pt modelId="{36A11ADC-B9EB-4207-9B8E-E5CE067F894D}" type="parTrans" cxnId="{927DCCE8-8073-4E4F-AE48-B0963FB5DDD3}">
      <dgm:prSet/>
      <dgm:spPr/>
      <dgm:t>
        <a:bodyPr/>
        <a:lstStyle/>
        <a:p>
          <a:endParaRPr lang="fr-FR"/>
        </a:p>
      </dgm:t>
    </dgm:pt>
    <dgm:pt modelId="{43E6E4C4-64B5-47B5-8AC3-517C18E83CBC}" type="sibTrans" cxnId="{927DCCE8-8073-4E4F-AE48-B0963FB5DDD3}">
      <dgm:prSet/>
      <dgm:spPr/>
      <dgm:t>
        <a:bodyPr/>
        <a:lstStyle/>
        <a:p>
          <a:endParaRPr lang="fr-FR"/>
        </a:p>
      </dgm:t>
    </dgm:pt>
    <dgm:pt modelId="{69B2BFFB-5B78-4557-BD8A-2C5D24786679}" type="pres">
      <dgm:prSet presAssocID="{3DCF7F65-6D52-4D54-A4EC-00A21146546D}" presName="diagram" presStyleCnt="0">
        <dgm:presLayoutVars>
          <dgm:dir/>
          <dgm:resizeHandles val="exact"/>
        </dgm:presLayoutVars>
      </dgm:prSet>
      <dgm:spPr/>
    </dgm:pt>
    <dgm:pt modelId="{A1FC0370-C2C1-49AC-A3C8-9578E0F27F76}" type="pres">
      <dgm:prSet presAssocID="{6FA02DDB-7D5E-4CDA-AF86-A71D5F86749B}" presName="node" presStyleLbl="node1" presStyleIdx="0" presStyleCnt="3">
        <dgm:presLayoutVars>
          <dgm:bulletEnabled val="1"/>
        </dgm:presLayoutVars>
      </dgm:prSet>
      <dgm:spPr/>
    </dgm:pt>
    <dgm:pt modelId="{1D45C705-5737-4C69-AF6E-75E3C0CBFC68}" type="pres">
      <dgm:prSet presAssocID="{7092E626-F931-4C1F-9BE8-EED59A34BAB7}" presName="sibTrans" presStyleCnt="0"/>
      <dgm:spPr/>
    </dgm:pt>
    <dgm:pt modelId="{6B38EA21-4E98-4E13-B81F-422ADFCFE5E7}" type="pres">
      <dgm:prSet presAssocID="{1DBE567F-0815-445A-8AC2-CC153A20D7B7}" presName="node" presStyleLbl="node1" presStyleIdx="1" presStyleCnt="3">
        <dgm:presLayoutVars>
          <dgm:bulletEnabled val="1"/>
        </dgm:presLayoutVars>
      </dgm:prSet>
      <dgm:spPr/>
    </dgm:pt>
    <dgm:pt modelId="{A9B86ABB-D0EC-4F56-AF8E-1AFBD3B7DF8F}" type="pres">
      <dgm:prSet presAssocID="{82E76FD0-3AF1-4EFA-9A28-7E7EC3939224}" presName="sibTrans" presStyleCnt="0"/>
      <dgm:spPr/>
    </dgm:pt>
    <dgm:pt modelId="{3B9FFA14-75BA-4F65-AAAA-5FF287D6465A}" type="pres">
      <dgm:prSet presAssocID="{117628E4-2FBD-4AE4-9001-0E217A7BEAEB}" presName="node" presStyleLbl="node1" presStyleIdx="2" presStyleCnt="3">
        <dgm:presLayoutVars>
          <dgm:bulletEnabled val="1"/>
        </dgm:presLayoutVars>
      </dgm:prSet>
      <dgm:spPr/>
    </dgm:pt>
  </dgm:ptLst>
  <dgm:cxnLst>
    <dgm:cxn modelId="{8BC7CD05-7F2E-4923-AAC5-634995CAE4F0}" type="presOf" srcId="{1DBE567F-0815-445A-8AC2-CC153A20D7B7}" destId="{6B38EA21-4E98-4E13-B81F-422ADFCFE5E7}" srcOrd="0" destOrd="0" presId="urn:microsoft.com/office/officeart/2005/8/layout/default"/>
    <dgm:cxn modelId="{75003E67-EE3A-47A3-9FCE-2A91BA2A30C5}" type="presOf" srcId="{6FA02DDB-7D5E-4CDA-AF86-A71D5F86749B}" destId="{A1FC0370-C2C1-49AC-A3C8-9578E0F27F76}" srcOrd="0" destOrd="0" presId="urn:microsoft.com/office/officeart/2005/8/layout/default"/>
    <dgm:cxn modelId="{C9E0AA6A-9E48-4E06-A856-7D8D60D1CCBE}" srcId="{3DCF7F65-6D52-4D54-A4EC-00A21146546D}" destId="{6FA02DDB-7D5E-4CDA-AF86-A71D5F86749B}" srcOrd="0" destOrd="0" parTransId="{3DD0864F-A107-4754-88F0-935394E2F32B}" sibTransId="{7092E626-F931-4C1F-9BE8-EED59A34BAB7}"/>
    <dgm:cxn modelId="{0682FA53-1282-49A1-BA84-95BC200E6602}" srcId="{3DCF7F65-6D52-4D54-A4EC-00A21146546D}" destId="{1DBE567F-0815-445A-8AC2-CC153A20D7B7}" srcOrd="1" destOrd="0" parTransId="{A485EA08-068F-4CA7-8BC6-F05BCB536224}" sibTransId="{82E76FD0-3AF1-4EFA-9A28-7E7EC3939224}"/>
    <dgm:cxn modelId="{43CEC787-66BC-4395-8A3D-A04BF507260A}" type="presOf" srcId="{117628E4-2FBD-4AE4-9001-0E217A7BEAEB}" destId="{3B9FFA14-75BA-4F65-AAAA-5FF287D6465A}" srcOrd="0" destOrd="0" presId="urn:microsoft.com/office/officeart/2005/8/layout/default"/>
    <dgm:cxn modelId="{0977C7BD-A3FC-406A-86BF-66F8E50EC0EC}" type="presOf" srcId="{3DCF7F65-6D52-4D54-A4EC-00A21146546D}" destId="{69B2BFFB-5B78-4557-BD8A-2C5D24786679}" srcOrd="0" destOrd="0" presId="urn:microsoft.com/office/officeart/2005/8/layout/default"/>
    <dgm:cxn modelId="{927DCCE8-8073-4E4F-AE48-B0963FB5DDD3}" srcId="{3DCF7F65-6D52-4D54-A4EC-00A21146546D}" destId="{117628E4-2FBD-4AE4-9001-0E217A7BEAEB}" srcOrd="2" destOrd="0" parTransId="{36A11ADC-B9EB-4207-9B8E-E5CE067F894D}" sibTransId="{43E6E4C4-64B5-47B5-8AC3-517C18E83CBC}"/>
    <dgm:cxn modelId="{DAFD0909-19B7-4070-8B6A-3BFE59CE0F50}" type="presParOf" srcId="{69B2BFFB-5B78-4557-BD8A-2C5D24786679}" destId="{A1FC0370-C2C1-49AC-A3C8-9578E0F27F76}" srcOrd="0" destOrd="0" presId="urn:microsoft.com/office/officeart/2005/8/layout/default"/>
    <dgm:cxn modelId="{BD1C5393-EDDD-4A8E-9561-011E6C95474B}" type="presParOf" srcId="{69B2BFFB-5B78-4557-BD8A-2C5D24786679}" destId="{1D45C705-5737-4C69-AF6E-75E3C0CBFC68}" srcOrd="1" destOrd="0" presId="urn:microsoft.com/office/officeart/2005/8/layout/default"/>
    <dgm:cxn modelId="{8279F91F-486F-4D3F-89AD-F7DECDAB4AC2}" type="presParOf" srcId="{69B2BFFB-5B78-4557-BD8A-2C5D24786679}" destId="{6B38EA21-4E98-4E13-B81F-422ADFCFE5E7}" srcOrd="2" destOrd="0" presId="urn:microsoft.com/office/officeart/2005/8/layout/default"/>
    <dgm:cxn modelId="{0E553CED-6E88-4D7D-A450-CB69DE7CAB87}" type="presParOf" srcId="{69B2BFFB-5B78-4557-BD8A-2C5D24786679}" destId="{A9B86ABB-D0EC-4F56-AF8E-1AFBD3B7DF8F}" srcOrd="3" destOrd="0" presId="urn:microsoft.com/office/officeart/2005/8/layout/default"/>
    <dgm:cxn modelId="{48D466B6-D13C-4A72-9144-6DA29B569797}" type="presParOf" srcId="{69B2BFFB-5B78-4557-BD8A-2C5D24786679}" destId="{3B9FFA14-75BA-4F65-AAAA-5FF287D6465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18018-4566-4816-828D-A280E4784127}">
      <dsp:nvSpPr>
        <dsp:cNvPr id="0" name=""/>
        <dsp:cNvSpPr/>
      </dsp:nvSpPr>
      <dsp:spPr>
        <a:xfrm>
          <a:off x="0" y="457607"/>
          <a:ext cx="2655177" cy="112691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71" tIns="562356" rIns="20607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 dirty="0"/>
            <a:t>2014</a:t>
          </a:r>
        </a:p>
      </dsp:txBody>
      <dsp:txXfrm>
        <a:off x="0" y="457607"/>
        <a:ext cx="2655177" cy="1126912"/>
      </dsp:txXfrm>
    </dsp:sp>
    <dsp:sp modelId="{F6D6789E-62EE-4F99-A0E1-4FEB000A97DA}">
      <dsp:nvSpPr>
        <dsp:cNvPr id="0" name=""/>
        <dsp:cNvSpPr/>
      </dsp:nvSpPr>
      <dsp:spPr>
        <a:xfrm>
          <a:off x="132758" y="59087"/>
          <a:ext cx="1858623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52" tIns="0" rIns="702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>
              <a:hlinkClick xmlns:r="http://schemas.openxmlformats.org/officeDocument/2006/relationships" r:id="rId1"/>
            </a:rPr>
            <a:t>VGG</a:t>
          </a:r>
          <a:r>
            <a:rPr lang="fr-FR" sz="2700" kern="1200" dirty="0"/>
            <a:t> </a:t>
          </a:r>
        </a:p>
      </dsp:txBody>
      <dsp:txXfrm>
        <a:off x="171666" y="97995"/>
        <a:ext cx="1780807" cy="719224"/>
      </dsp:txXfrm>
    </dsp:sp>
    <dsp:sp modelId="{F7A64830-E5D0-44E4-BE7B-58FB0E642A29}">
      <dsp:nvSpPr>
        <dsp:cNvPr id="0" name=""/>
        <dsp:cNvSpPr/>
      </dsp:nvSpPr>
      <dsp:spPr>
        <a:xfrm>
          <a:off x="0" y="2128839"/>
          <a:ext cx="2655177" cy="112691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71" tIns="562356" rIns="20607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 dirty="0"/>
            <a:t>2015</a:t>
          </a:r>
        </a:p>
      </dsp:txBody>
      <dsp:txXfrm>
        <a:off x="0" y="2128839"/>
        <a:ext cx="2655177" cy="1126912"/>
      </dsp:txXfrm>
    </dsp:sp>
    <dsp:sp modelId="{3C391F42-F525-41CD-9CF2-8C5E74054689}">
      <dsp:nvSpPr>
        <dsp:cNvPr id="0" name=""/>
        <dsp:cNvSpPr/>
      </dsp:nvSpPr>
      <dsp:spPr>
        <a:xfrm>
          <a:off x="132758" y="1730319"/>
          <a:ext cx="1858623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52" tIns="0" rIns="702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>
              <a:hlinkClick xmlns:r="http://schemas.openxmlformats.org/officeDocument/2006/relationships" r:id="rId2"/>
            </a:rPr>
            <a:t>ResNet</a:t>
          </a:r>
          <a:endParaRPr lang="fr-FR" sz="2700" kern="1200" dirty="0"/>
        </a:p>
      </dsp:txBody>
      <dsp:txXfrm>
        <a:off x="171666" y="1769227"/>
        <a:ext cx="1780807" cy="719224"/>
      </dsp:txXfrm>
    </dsp:sp>
    <dsp:sp modelId="{3523AD64-92F7-472A-8331-FA7E1F5CB48E}">
      <dsp:nvSpPr>
        <dsp:cNvPr id="0" name=""/>
        <dsp:cNvSpPr/>
      </dsp:nvSpPr>
      <dsp:spPr>
        <a:xfrm>
          <a:off x="0" y="3800072"/>
          <a:ext cx="2655177" cy="112691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71" tIns="562356" rIns="20607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 dirty="0"/>
            <a:t>2015</a:t>
          </a:r>
        </a:p>
      </dsp:txBody>
      <dsp:txXfrm>
        <a:off x="0" y="3800072"/>
        <a:ext cx="2655177" cy="1126912"/>
      </dsp:txXfrm>
    </dsp:sp>
    <dsp:sp modelId="{B781BB98-2B8C-4C16-A3B6-24C08ABE2DC6}">
      <dsp:nvSpPr>
        <dsp:cNvPr id="0" name=""/>
        <dsp:cNvSpPr/>
      </dsp:nvSpPr>
      <dsp:spPr>
        <a:xfrm>
          <a:off x="132758" y="3401552"/>
          <a:ext cx="1858623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52" tIns="0" rIns="702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>
              <a:hlinkClick xmlns:r="http://schemas.openxmlformats.org/officeDocument/2006/relationships" r:id="rId3"/>
            </a:rPr>
            <a:t>Inception</a:t>
          </a:r>
          <a:endParaRPr lang="fr-FR" sz="2700" kern="1200" dirty="0"/>
        </a:p>
      </dsp:txBody>
      <dsp:txXfrm>
        <a:off x="171666" y="3440460"/>
        <a:ext cx="1780807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18018-4566-4816-828D-A280E4784127}">
      <dsp:nvSpPr>
        <dsp:cNvPr id="0" name=""/>
        <dsp:cNvSpPr/>
      </dsp:nvSpPr>
      <dsp:spPr>
        <a:xfrm>
          <a:off x="0" y="608379"/>
          <a:ext cx="2655177" cy="104343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71" tIns="520700" rIns="20607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2015</a:t>
          </a:r>
        </a:p>
      </dsp:txBody>
      <dsp:txXfrm>
        <a:off x="0" y="608379"/>
        <a:ext cx="2655177" cy="1043437"/>
      </dsp:txXfrm>
    </dsp:sp>
    <dsp:sp modelId="{F6D6789E-62EE-4F99-A0E1-4FEB000A97DA}">
      <dsp:nvSpPr>
        <dsp:cNvPr id="0" name=""/>
        <dsp:cNvSpPr/>
      </dsp:nvSpPr>
      <dsp:spPr>
        <a:xfrm>
          <a:off x="132758" y="239379"/>
          <a:ext cx="1858623" cy="73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52" tIns="0" rIns="7025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>
              <a:hlinkClick xmlns:r="http://schemas.openxmlformats.org/officeDocument/2006/relationships" r:id="rId1"/>
            </a:rPr>
            <a:t>Yolo</a:t>
          </a:r>
          <a:r>
            <a:rPr lang="fr-FR" sz="2500" kern="1200" dirty="0"/>
            <a:t> </a:t>
          </a:r>
        </a:p>
      </dsp:txBody>
      <dsp:txXfrm>
        <a:off x="168784" y="275405"/>
        <a:ext cx="1786571" cy="665948"/>
      </dsp:txXfrm>
    </dsp:sp>
    <dsp:sp modelId="{43E3136A-BA6B-4ED4-9B9B-EB6446E017C9}">
      <dsp:nvSpPr>
        <dsp:cNvPr id="0" name=""/>
        <dsp:cNvSpPr/>
      </dsp:nvSpPr>
      <dsp:spPr>
        <a:xfrm>
          <a:off x="0" y="2155817"/>
          <a:ext cx="2655177" cy="104343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71" tIns="520700" rIns="20607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2019</a:t>
          </a:r>
        </a:p>
      </dsp:txBody>
      <dsp:txXfrm>
        <a:off x="0" y="2155817"/>
        <a:ext cx="2655177" cy="1043437"/>
      </dsp:txXfrm>
    </dsp:sp>
    <dsp:sp modelId="{F5A8363D-EB5F-4A69-A8EA-62C392FD1129}">
      <dsp:nvSpPr>
        <dsp:cNvPr id="0" name=""/>
        <dsp:cNvSpPr/>
      </dsp:nvSpPr>
      <dsp:spPr>
        <a:xfrm>
          <a:off x="132758" y="1786817"/>
          <a:ext cx="1858623" cy="73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52" tIns="0" rIns="7025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>
              <a:hlinkClick xmlns:r="http://schemas.openxmlformats.org/officeDocument/2006/relationships" r:id="rId2"/>
            </a:rPr>
            <a:t>EfficientDet</a:t>
          </a:r>
          <a:endParaRPr lang="fr-FR" sz="2500" kern="1200" dirty="0"/>
        </a:p>
      </dsp:txBody>
      <dsp:txXfrm>
        <a:off x="168784" y="1822843"/>
        <a:ext cx="1786571" cy="665948"/>
      </dsp:txXfrm>
    </dsp:sp>
    <dsp:sp modelId="{3523AD64-92F7-472A-8331-FA7E1F5CB48E}">
      <dsp:nvSpPr>
        <dsp:cNvPr id="0" name=""/>
        <dsp:cNvSpPr/>
      </dsp:nvSpPr>
      <dsp:spPr>
        <a:xfrm>
          <a:off x="0" y="3703254"/>
          <a:ext cx="2655177" cy="104343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71" tIns="520700" rIns="20607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 dirty="0"/>
            <a:t>2017</a:t>
          </a:r>
        </a:p>
      </dsp:txBody>
      <dsp:txXfrm>
        <a:off x="0" y="3703254"/>
        <a:ext cx="2655177" cy="1043437"/>
      </dsp:txXfrm>
    </dsp:sp>
    <dsp:sp modelId="{B781BB98-2B8C-4C16-A3B6-24C08ABE2DC6}">
      <dsp:nvSpPr>
        <dsp:cNvPr id="0" name=""/>
        <dsp:cNvSpPr/>
      </dsp:nvSpPr>
      <dsp:spPr>
        <a:xfrm>
          <a:off x="132758" y="3334254"/>
          <a:ext cx="1858623" cy="73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52" tIns="0" rIns="70252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 err="1">
              <a:hlinkClick xmlns:r="http://schemas.openxmlformats.org/officeDocument/2006/relationships" r:id="rId3"/>
            </a:rPr>
            <a:t>RetinaNet</a:t>
          </a:r>
          <a:endParaRPr lang="fr-FR" sz="2500" kern="1200" dirty="0"/>
        </a:p>
      </dsp:txBody>
      <dsp:txXfrm>
        <a:off x="168784" y="3370280"/>
        <a:ext cx="1786571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18018-4566-4816-828D-A280E4784127}">
      <dsp:nvSpPr>
        <dsp:cNvPr id="0" name=""/>
        <dsp:cNvSpPr/>
      </dsp:nvSpPr>
      <dsp:spPr>
        <a:xfrm>
          <a:off x="0" y="457607"/>
          <a:ext cx="2655177" cy="112691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71" tIns="562356" rIns="20607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 dirty="0"/>
            <a:t>2015</a:t>
          </a:r>
        </a:p>
      </dsp:txBody>
      <dsp:txXfrm>
        <a:off x="0" y="457607"/>
        <a:ext cx="2655177" cy="1126912"/>
      </dsp:txXfrm>
    </dsp:sp>
    <dsp:sp modelId="{F6D6789E-62EE-4F99-A0E1-4FEB000A97DA}">
      <dsp:nvSpPr>
        <dsp:cNvPr id="0" name=""/>
        <dsp:cNvSpPr/>
      </dsp:nvSpPr>
      <dsp:spPr>
        <a:xfrm>
          <a:off x="132758" y="59087"/>
          <a:ext cx="2294173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52" tIns="0" rIns="702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>
              <a:hlinkClick xmlns:r="http://schemas.openxmlformats.org/officeDocument/2006/relationships" r:id="rId1"/>
            </a:rPr>
            <a:t>Mask RCNN </a:t>
          </a:r>
          <a:endParaRPr lang="fr-FR" sz="2700" kern="1200" dirty="0"/>
        </a:p>
      </dsp:txBody>
      <dsp:txXfrm>
        <a:off x="171666" y="97995"/>
        <a:ext cx="2216357" cy="719224"/>
      </dsp:txXfrm>
    </dsp:sp>
    <dsp:sp modelId="{43E3136A-BA6B-4ED4-9B9B-EB6446E017C9}">
      <dsp:nvSpPr>
        <dsp:cNvPr id="0" name=""/>
        <dsp:cNvSpPr/>
      </dsp:nvSpPr>
      <dsp:spPr>
        <a:xfrm>
          <a:off x="0" y="2128839"/>
          <a:ext cx="2655177" cy="112691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71" tIns="562356" rIns="20607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 dirty="0"/>
            <a:t>2023</a:t>
          </a:r>
        </a:p>
      </dsp:txBody>
      <dsp:txXfrm>
        <a:off x="0" y="2128839"/>
        <a:ext cx="2655177" cy="1126912"/>
      </dsp:txXfrm>
    </dsp:sp>
    <dsp:sp modelId="{F5A8363D-EB5F-4A69-A8EA-62C392FD1129}">
      <dsp:nvSpPr>
        <dsp:cNvPr id="0" name=""/>
        <dsp:cNvSpPr/>
      </dsp:nvSpPr>
      <dsp:spPr>
        <a:xfrm>
          <a:off x="132758" y="1730319"/>
          <a:ext cx="1858623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52" tIns="0" rIns="702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i="0" kern="1200" dirty="0">
              <a:hlinkClick xmlns:r="http://schemas.openxmlformats.org/officeDocument/2006/relationships" r:id="rId2"/>
            </a:rPr>
            <a:t>SAM</a:t>
          </a:r>
          <a:endParaRPr lang="fr-FR" sz="2700" kern="1200" dirty="0"/>
        </a:p>
      </dsp:txBody>
      <dsp:txXfrm>
        <a:off x="171666" y="1769227"/>
        <a:ext cx="1780807" cy="719224"/>
      </dsp:txXfrm>
    </dsp:sp>
    <dsp:sp modelId="{EF0AB0C8-A245-4165-9097-6E0A4C1D80FB}">
      <dsp:nvSpPr>
        <dsp:cNvPr id="0" name=""/>
        <dsp:cNvSpPr/>
      </dsp:nvSpPr>
      <dsp:spPr>
        <a:xfrm>
          <a:off x="0" y="3800072"/>
          <a:ext cx="2655177" cy="112691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71" tIns="562356" rIns="20607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700" kern="1200" dirty="0"/>
            <a:t>2014</a:t>
          </a:r>
        </a:p>
      </dsp:txBody>
      <dsp:txXfrm>
        <a:off x="0" y="3800072"/>
        <a:ext cx="2655177" cy="1126912"/>
      </dsp:txXfrm>
    </dsp:sp>
    <dsp:sp modelId="{770D297D-AE27-4F74-BE95-522A0143BFF6}">
      <dsp:nvSpPr>
        <dsp:cNvPr id="0" name=""/>
        <dsp:cNvSpPr/>
      </dsp:nvSpPr>
      <dsp:spPr>
        <a:xfrm>
          <a:off x="132758" y="3401552"/>
          <a:ext cx="1858623" cy="7970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252" tIns="0" rIns="7025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0" i="0" kern="1200" dirty="0">
              <a:hlinkClick xmlns:r="http://schemas.openxmlformats.org/officeDocument/2006/relationships" r:id="rId3"/>
            </a:rPr>
            <a:t>Microsoft COCO</a:t>
          </a:r>
          <a:endParaRPr lang="fr-FR" sz="2700" kern="1200" dirty="0"/>
        </a:p>
      </dsp:txBody>
      <dsp:txXfrm>
        <a:off x="171666" y="3440460"/>
        <a:ext cx="1780807" cy="7192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C0370-C2C1-49AC-A3C8-9578E0F27F76}">
      <dsp:nvSpPr>
        <dsp:cNvPr id="0" name=""/>
        <dsp:cNvSpPr/>
      </dsp:nvSpPr>
      <dsp:spPr>
        <a:xfrm>
          <a:off x="0" y="1058961"/>
          <a:ext cx="3235523" cy="19413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900" kern="1200" dirty="0" err="1"/>
            <a:t>Overfitting</a:t>
          </a:r>
          <a:endParaRPr lang="fr-FR" sz="4900" kern="1200" dirty="0"/>
        </a:p>
      </dsp:txBody>
      <dsp:txXfrm>
        <a:off x="0" y="1058961"/>
        <a:ext cx="3235523" cy="1941314"/>
      </dsp:txXfrm>
    </dsp:sp>
    <dsp:sp modelId="{6B38EA21-4E98-4E13-B81F-422ADFCFE5E7}">
      <dsp:nvSpPr>
        <dsp:cNvPr id="0" name=""/>
        <dsp:cNvSpPr/>
      </dsp:nvSpPr>
      <dsp:spPr>
        <a:xfrm>
          <a:off x="3559075" y="1058961"/>
          <a:ext cx="3235523" cy="194131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900" kern="1200" dirty="0" err="1"/>
            <a:t>Language</a:t>
          </a:r>
          <a:r>
            <a:rPr lang="fr-FR" sz="4900" kern="1200" dirty="0"/>
            <a:t> drift</a:t>
          </a:r>
        </a:p>
      </dsp:txBody>
      <dsp:txXfrm>
        <a:off x="3559075" y="1058961"/>
        <a:ext cx="3235523" cy="1941314"/>
      </dsp:txXfrm>
    </dsp:sp>
    <dsp:sp modelId="{3B9FFA14-75BA-4F65-AAAA-5FF287D6465A}">
      <dsp:nvSpPr>
        <dsp:cNvPr id="0" name=""/>
        <dsp:cNvSpPr/>
      </dsp:nvSpPr>
      <dsp:spPr>
        <a:xfrm>
          <a:off x="7118151" y="1058961"/>
          <a:ext cx="3235523" cy="19413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900" kern="1200" dirty="0" err="1"/>
            <a:t>compute</a:t>
          </a:r>
          <a:endParaRPr lang="fr-FR" sz="4900" kern="1200" dirty="0"/>
        </a:p>
      </dsp:txBody>
      <dsp:txXfrm>
        <a:off x="7118151" y="1058961"/>
        <a:ext cx="3235523" cy="1941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1906.0269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hyperlink" Target="https://arxiv.org/abs/1406.266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abs/2112.1075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abs/2112.1075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abs/2208.1224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huggingface.co/docs/diffusers/training/text_invers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abs/2305.1114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311.0555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11.05556" TargetMode="External"/><Relationship Id="rId3" Type="http://schemas.openxmlformats.org/officeDocument/2006/relationships/hyperlink" Target="https://colab.research.google.com/github/KaliYuga-ai/DreamBoothV2fork/blob/main/DreamBooth_Stable_Diffusion_V2.ipynb" TargetMode="External"/><Relationship Id="rId7" Type="http://schemas.openxmlformats.org/officeDocument/2006/relationships/hyperlink" Target="https://huggingface.co/docs/diffusers/training/text_inversion" TargetMode="External"/><Relationship Id="rId2" Type="http://schemas.openxmlformats.org/officeDocument/2006/relationships/hyperlink" Target="https://github.com/LykosAI/StabilityMatri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8.12242" TargetMode="External"/><Relationship Id="rId5" Type="http://schemas.openxmlformats.org/officeDocument/2006/relationships/hyperlink" Target="https://huggingface.co/docs/peft/task_guides/dreambooth_lora" TargetMode="External"/><Relationship Id="rId4" Type="http://schemas.openxmlformats.org/officeDocument/2006/relationships/hyperlink" Target="https://www.databricks.com/blog/efficient-fine-tuning-lora-guide-llms" TargetMode="External"/><Relationship Id="rId9" Type="http://schemas.openxmlformats.org/officeDocument/2006/relationships/hyperlink" Target="https://arxiv.org/abs/2305.11147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512.03385" TargetMode="External"/><Relationship Id="rId13" Type="http://schemas.openxmlformats.org/officeDocument/2006/relationships/hyperlink" Target="https://arxiv.org/abs/1505.04597" TargetMode="External"/><Relationship Id="rId3" Type="http://schemas.openxmlformats.org/officeDocument/2006/relationships/hyperlink" Target="https://medium.com/codex/lenet-5-complete-architecture-84c6d08215f9" TargetMode="External"/><Relationship Id="rId7" Type="http://schemas.openxmlformats.org/officeDocument/2006/relationships/hyperlink" Target="https://arxiv.org/abs/1409.4842" TargetMode="External"/><Relationship Id="rId12" Type="http://schemas.openxmlformats.org/officeDocument/2006/relationships/hyperlink" Target="https://arxiv.org/abs/1312.6114" TargetMode="External"/><Relationship Id="rId2" Type="http://schemas.openxmlformats.org/officeDocument/2006/relationships/hyperlink" Target="https://arxiv.org/abs/1703.06870" TargetMode="External"/><Relationship Id="rId16" Type="http://schemas.openxmlformats.org/officeDocument/2006/relationships/hyperlink" Target="https://arxiv.org/abs/1511.084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6.02640" TargetMode="External"/><Relationship Id="rId11" Type="http://schemas.openxmlformats.org/officeDocument/2006/relationships/hyperlink" Target="https://arxiv.org/abs/1906.02691" TargetMode="External"/><Relationship Id="rId5" Type="http://schemas.openxmlformats.org/officeDocument/2006/relationships/hyperlink" Target="https://arxiv.org/abs/1911.09070" TargetMode="External"/><Relationship Id="rId15" Type="http://schemas.openxmlformats.org/officeDocument/2006/relationships/hyperlink" Target="https://arxiv.org/abs/1405.0312" TargetMode="External"/><Relationship Id="rId10" Type="http://schemas.openxmlformats.org/officeDocument/2006/relationships/hyperlink" Target="https://arxiv.org/abs/1406.2661" TargetMode="External"/><Relationship Id="rId4" Type="http://schemas.openxmlformats.org/officeDocument/2006/relationships/hyperlink" Target="https://arxiv.org/abs/1708.02002" TargetMode="External"/><Relationship Id="rId9" Type="http://schemas.openxmlformats.org/officeDocument/2006/relationships/hyperlink" Target="https://arxiv.org/abs/2103.00020" TargetMode="External"/><Relationship Id="rId14" Type="http://schemas.openxmlformats.org/officeDocument/2006/relationships/hyperlink" Target="https://arxiv.org/abs/2304.0264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2643" TargetMode="External"/><Relationship Id="rId2" Type="http://schemas.openxmlformats.org/officeDocument/2006/relationships/hyperlink" Target="https://arxiv.org/abs/2112.1075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11.16711" TargetMode="External"/><Relationship Id="rId5" Type="http://schemas.openxmlformats.org/officeDocument/2006/relationships/hyperlink" Target="https://arxiv.org/abs/2307.00522" TargetMode="External"/><Relationship Id="rId4" Type="http://schemas.openxmlformats.org/officeDocument/2006/relationships/hyperlink" Target="https://arxiv.org/abs/2302.05543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lmb.informatik.uni-freiburg.de/people/ronneber/isbi2015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B4B93-A874-92DA-5D51-874F4A31B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514599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Exploring Generative Models: History, Speed, and Fine-Tuning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5448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9CAA8-F0AC-7B1F-1311-691C0104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Denoising</a:t>
            </a:r>
            <a:endParaRPr lang="fr-FR" dirty="0"/>
          </a:p>
        </p:txBody>
      </p:sp>
      <p:pic>
        <p:nvPicPr>
          <p:cNvPr id="6146" name="Picture 2" descr="Denoise Image Using Deep Convolutional Neural Networks | Image Denoising |  Deep Learning for Image Processing | MATLAB Deep Learning Toolbox™ - Quick  Image Processing Research Guide">
            <a:extLst>
              <a:ext uri="{FF2B5EF4-FFF2-40B4-BE49-F238E27FC236}">
                <a16:creationId xmlns:a16="http://schemas.microsoft.com/office/drawing/2014/main" id="{51D69B38-87E6-EFF1-D733-7C864A222B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9" y="2814314"/>
            <a:ext cx="3447890" cy="178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enoising Diffusion Implicit Models">
            <a:extLst>
              <a:ext uri="{FF2B5EF4-FFF2-40B4-BE49-F238E27FC236}">
                <a16:creationId xmlns:a16="http://schemas.microsoft.com/office/drawing/2014/main" id="{8AB51F78-417A-9EA4-0FF8-1E52E7B26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90" y="2365310"/>
            <a:ext cx="7604141" cy="316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063DB-BD89-DAF1-A1F6-2C264743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89702"/>
            <a:ext cx="10353762" cy="970450"/>
          </a:xfrm>
        </p:spPr>
        <p:txBody>
          <a:bodyPr/>
          <a:lstStyle/>
          <a:p>
            <a:r>
              <a:rPr lang="fr-FR" dirty="0"/>
              <a:t>Diffusion </a:t>
            </a:r>
            <a:r>
              <a:rPr lang="fr-FR" dirty="0" err="1"/>
              <a:t>models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84AC35F-D37C-C62F-D403-BD1720BF7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68" y="3960390"/>
            <a:ext cx="3262408" cy="27763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762C7F-AD9C-E4FD-B23E-D681F9A8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8" y="614982"/>
            <a:ext cx="7159579" cy="3237969"/>
          </a:xfrm>
          <a:prstGeom prst="rect">
            <a:avLst/>
          </a:prstGeom>
        </p:spPr>
      </p:pic>
      <p:pic>
        <p:nvPicPr>
          <p:cNvPr id="10" name="Picture 4" descr="U-Net: Convolutional Networks for Biomedical Image Segmentation">
            <a:extLst>
              <a:ext uri="{FF2B5EF4-FFF2-40B4-BE49-F238E27FC236}">
                <a16:creationId xmlns:a16="http://schemas.microsoft.com/office/drawing/2014/main" id="{3415A495-0634-4D43-16F3-57FA91AE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47" y="3587183"/>
            <a:ext cx="4814485" cy="3207593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6A7A4B-A742-7D8F-2B48-3CC6354AE48D}"/>
              </a:ext>
            </a:extLst>
          </p:cNvPr>
          <p:cNvSpPr/>
          <p:nvPr/>
        </p:nvSpPr>
        <p:spPr>
          <a:xfrm>
            <a:off x="3371376" y="3738720"/>
            <a:ext cx="821094" cy="335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 = 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9AA9CE7-98E6-CF1A-69DB-11D23BAA563F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92470" y="3906671"/>
            <a:ext cx="3710559" cy="113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BE391B8-F0E6-E388-C7B6-E5A6767A3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94" y="83977"/>
            <a:ext cx="11872830" cy="6774024"/>
          </a:xfrm>
        </p:spPr>
      </p:pic>
    </p:spTree>
    <p:extLst>
      <p:ext uri="{BB962C8B-B14F-4D97-AF65-F5344CB8AC3E}">
        <p14:creationId xmlns:p14="http://schemas.microsoft.com/office/powerpoint/2010/main" val="374482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ble diffusion euler">
            <a:extLst>
              <a:ext uri="{FF2B5EF4-FFF2-40B4-BE49-F238E27FC236}">
                <a16:creationId xmlns:a16="http://schemas.microsoft.com/office/drawing/2014/main" id="{6B9C9152-171E-E897-6126-D874563CD5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51" y="581495"/>
            <a:ext cx="5906278" cy="590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00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73C902-486D-2285-2DCB-829A47533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226" y="1395573"/>
            <a:ext cx="5977750" cy="5462427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8BAB7E4-3844-1B8D-B11F-02D57AD2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0351"/>
            <a:ext cx="10353762" cy="970450"/>
          </a:xfrm>
        </p:spPr>
        <p:txBody>
          <a:bodyPr/>
          <a:lstStyle/>
          <a:p>
            <a:r>
              <a:rPr lang="fr-FR" dirty="0"/>
              <a:t> 2020:</a:t>
            </a:r>
          </a:p>
        </p:txBody>
      </p:sp>
    </p:spTree>
    <p:extLst>
      <p:ext uri="{BB962C8B-B14F-4D97-AF65-F5344CB8AC3E}">
        <p14:creationId xmlns:p14="http://schemas.microsoft.com/office/powerpoint/2010/main" val="946318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hlinkClick r:id="rId2"/>
            <a:extLst>
              <a:ext uri="{FF2B5EF4-FFF2-40B4-BE49-F238E27FC236}">
                <a16:creationId xmlns:a16="http://schemas.microsoft.com/office/drawing/2014/main" id="{07CE0F13-168B-1BB0-1B11-17E347D2C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175" y="120275"/>
            <a:ext cx="8817104" cy="259864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F08A23-98FB-80FB-DACE-B65E8EEF2380}"/>
              </a:ext>
            </a:extLst>
          </p:cNvPr>
          <p:cNvSpPr/>
          <p:nvPr/>
        </p:nvSpPr>
        <p:spPr>
          <a:xfrm>
            <a:off x="3844213" y="2295331"/>
            <a:ext cx="2771191" cy="4198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VAE</a:t>
            </a:r>
          </a:p>
        </p:txBody>
      </p:sp>
      <p:pic>
        <p:nvPicPr>
          <p:cNvPr id="8" name="Image 7">
            <a:hlinkClick r:id="rId4"/>
            <a:extLst>
              <a:ext uri="{FF2B5EF4-FFF2-40B4-BE49-F238E27FC236}">
                <a16:creationId xmlns:a16="http://schemas.microsoft.com/office/drawing/2014/main" id="{29EB69E4-CE43-E57F-0A52-FC3FC430E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218" y="2957802"/>
            <a:ext cx="6476152" cy="36119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EB0DB0-975B-B9E2-C23D-D413FBBFF663}"/>
              </a:ext>
            </a:extLst>
          </p:cNvPr>
          <p:cNvSpPr/>
          <p:nvPr/>
        </p:nvSpPr>
        <p:spPr>
          <a:xfrm>
            <a:off x="9862457" y="6149895"/>
            <a:ext cx="1981200" cy="4198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GAN</a:t>
            </a:r>
          </a:p>
        </p:txBody>
      </p:sp>
      <p:pic>
        <p:nvPicPr>
          <p:cNvPr id="9218" name="Picture 2" descr="Memia 2023.08: One year on🇺🇦 severely polarized🧭exploring latent space🤯grow  your own cloud🌱☁️camera filters as psychological warfare?💄(patented)  remote kissing device💋">
            <a:extLst>
              <a:ext uri="{FF2B5EF4-FFF2-40B4-BE49-F238E27FC236}">
                <a16:creationId xmlns:a16="http://schemas.microsoft.com/office/drawing/2014/main" id="{F1862FC8-A3CC-697A-C5F6-3092256E5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0" y="3429000"/>
            <a:ext cx="4446950" cy="222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4266DDC-261D-B645-55C2-0A91B9B1A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653" y="163450"/>
            <a:ext cx="6978942" cy="6377309"/>
          </a:xfrm>
        </p:spPr>
      </p:pic>
    </p:spTree>
    <p:extLst>
      <p:ext uri="{BB962C8B-B14F-4D97-AF65-F5344CB8AC3E}">
        <p14:creationId xmlns:p14="http://schemas.microsoft.com/office/powerpoint/2010/main" val="14132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5F641-BC29-B204-ADE2-BCF6CFEC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April 2022</a:t>
            </a:r>
          </a:p>
        </p:txBody>
      </p:sp>
      <p:pic>
        <p:nvPicPr>
          <p:cNvPr id="5" name="Espace réservé du contenu 4">
            <a:hlinkClick r:id="rId2"/>
            <a:extLst>
              <a:ext uri="{FF2B5EF4-FFF2-40B4-BE49-F238E27FC236}">
                <a16:creationId xmlns:a16="http://schemas.microsoft.com/office/drawing/2014/main" id="{43732055-8848-4508-9F41-C0B2B04F7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627" y="1838762"/>
            <a:ext cx="11136745" cy="4082473"/>
          </a:xfrm>
        </p:spPr>
      </p:pic>
    </p:spTree>
    <p:extLst>
      <p:ext uri="{BB962C8B-B14F-4D97-AF65-F5344CB8AC3E}">
        <p14:creationId xmlns:p14="http://schemas.microsoft.com/office/powerpoint/2010/main" val="124841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D78ED6-91F6-C8C8-C2CC-9C5758EAA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11135" cy="6888005"/>
          </a:xfrm>
        </p:spPr>
      </p:pic>
    </p:spTree>
    <p:extLst>
      <p:ext uri="{BB962C8B-B14F-4D97-AF65-F5344CB8AC3E}">
        <p14:creationId xmlns:p14="http://schemas.microsoft.com/office/powerpoint/2010/main" val="296809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hlinkClick r:id="rId2"/>
            <a:extLst>
              <a:ext uri="{FF2B5EF4-FFF2-40B4-BE49-F238E27FC236}">
                <a16:creationId xmlns:a16="http://schemas.microsoft.com/office/drawing/2014/main" id="{356CB8D5-904E-6B4E-30E9-1CA1CEAA5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66" y="905069"/>
            <a:ext cx="11923468" cy="5688395"/>
          </a:xfrm>
        </p:spPr>
      </p:pic>
    </p:spTree>
    <p:extLst>
      <p:ext uri="{BB962C8B-B14F-4D97-AF65-F5344CB8AC3E}">
        <p14:creationId xmlns:p14="http://schemas.microsoft.com/office/powerpoint/2010/main" val="407359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12D5343-CCE4-6DB8-B247-9D8258177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814261"/>
            <a:ext cx="3423171" cy="322947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428D0C-0FE3-B381-1331-FA75B1EC5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9" y="2149846"/>
            <a:ext cx="2823414" cy="25583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E05A6D-2BA5-550B-5AAF-A7C3890B9821}"/>
              </a:ext>
            </a:extLst>
          </p:cNvPr>
          <p:cNvSpPr/>
          <p:nvPr/>
        </p:nvSpPr>
        <p:spPr>
          <a:xfrm>
            <a:off x="3554964" y="1194319"/>
            <a:ext cx="401216" cy="504786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21F371-46E4-C28D-6B53-571611C1E64C}"/>
              </a:ext>
            </a:extLst>
          </p:cNvPr>
          <p:cNvSpPr/>
          <p:nvPr/>
        </p:nvSpPr>
        <p:spPr>
          <a:xfrm>
            <a:off x="2939143" y="541174"/>
            <a:ext cx="1632857" cy="5598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10,000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6DE30-870B-C051-E09B-A21255B3FBF9}"/>
              </a:ext>
            </a:extLst>
          </p:cNvPr>
          <p:cNvSpPr/>
          <p:nvPr/>
        </p:nvSpPr>
        <p:spPr>
          <a:xfrm>
            <a:off x="5225143" y="2388637"/>
            <a:ext cx="783771" cy="2528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79ECF9-503F-81AE-9F36-E8511069E135}"/>
              </a:ext>
            </a:extLst>
          </p:cNvPr>
          <p:cNvSpPr/>
          <p:nvPr/>
        </p:nvSpPr>
        <p:spPr>
          <a:xfrm>
            <a:off x="4334069" y="5162974"/>
            <a:ext cx="2565917" cy="6572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/>
              <a:t>100,000,000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E17827F-AFB1-1E33-D654-75A2EC55DC7C}"/>
              </a:ext>
            </a:extLst>
          </p:cNvPr>
          <p:cNvCxnSpPr/>
          <p:nvPr/>
        </p:nvCxnSpPr>
        <p:spPr>
          <a:xfrm flipH="1">
            <a:off x="8606326" y="690464"/>
            <a:ext cx="83976" cy="5673014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0BE6234A-B841-EBA9-95A1-88D716AD0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456" y="2186496"/>
            <a:ext cx="3177815" cy="30635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F22A899-9389-B24A-C2F1-002E2B478571}"/>
              </a:ext>
            </a:extLst>
          </p:cNvPr>
          <p:cNvSpPr/>
          <p:nvPr/>
        </p:nvSpPr>
        <p:spPr>
          <a:xfrm>
            <a:off x="9701511" y="1485627"/>
            <a:ext cx="1943222" cy="6572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CNN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304C28E-16B1-3E01-9AF5-4A34500DF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952" y="5293602"/>
            <a:ext cx="115834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91E6CAF-CAC9-D659-D282-D1A84857A9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714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152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4515D-86B2-8328-DDDB-A5A87106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Clip</a:t>
            </a:r>
          </a:p>
        </p:txBody>
      </p:sp>
      <p:pic>
        <p:nvPicPr>
          <p:cNvPr id="5" name="Espace réservé du contenu 4">
            <a:hlinkClick r:id="rId2"/>
            <a:extLst>
              <a:ext uri="{FF2B5EF4-FFF2-40B4-BE49-F238E27FC236}">
                <a16:creationId xmlns:a16="http://schemas.microsoft.com/office/drawing/2014/main" id="{365E7175-1E52-3055-C477-683D349CE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3795" y="1780837"/>
            <a:ext cx="10624497" cy="4610632"/>
          </a:xfrm>
        </p:spPr>
      </p:pic>
    </p:spTree>
    <p:extLst>
      <p:ext uri="{BB962C8B-B14F-4D97-AF65-F5344CB8AC3E}">
        <p14:creationId xmlns:p14="http://schemas.microsoft.com/office/powerpoint/2010/main" val="489978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C6F1376-0E38-62CD-6C6A-53C0D8CD5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0" y="1922105"/>
            <a:ext cx="12033733" cy="3666931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D5EE179-4D1B-9A77-8F55-9458AE48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635" y="68919"/>
            <a:ext cx="10353762" cy="970450"/>
          </a:xfrm>
        </p:spPr>
        <p:txBody>
          <a:bodyPr/>
          <a:lstStyle/>
          <a:p>
            <a:r>
              <a:rPr lang="fr-FR" dirty="0"/>
              <a:t>Image génération process</a:t>
            </a:r>
          </a:p>
        </p:txBody>
      </p:sp>
    </p:spTree>
    <p:extLst>
      <p:ext uri="{BB962C8B-B14F-4D97-AF65-F5344CB8AC3E}">
        <p14:creationId xmlns:p14="http://schemas.microsoft.com/office/powerpoint/2010/main" val="20277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5087A-D325-E811-464D-7E81E2D23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065" y="1704226"/>
            <a:ext cx="9440034" cy="1828801"/>
          </a:xfrm>
        </p:spPr>
        <p:txBody>
          <a:bodyPr/>
          <a:lstStyle/>
          <a:p>
            <a:r>
              <a:rPr lang="fr-FR" dirty="0"/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15063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9250231-9211-384B-AD82-DE82F5B79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111" y="1352939"/>
            <a:ext cx="10356979" cy="5431251"/>
          </a:xfr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544F934-D651-BE7F-105A-2B44E922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635" y="68919"/>
            <a:ext cx="10353762" cy="970450"/>
          </a:xfrm>
        </p:spPr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do </a:t>
            </a:r>
            <a:r>
              <a:rPr lang="fr-FR" dirty="0" err="1"/>
              <a:t>with</a:t>
            </a:r>
            <a:r>
              <a:rPr lang="fr-FR" dirty="0"/>
              <a:t> SD?</a:t>
            </a:r>
          </a:p>
        </p:txBody>
      </p:sp>
    </p:spTree>
    <p:extLst>
      <p:ext uri="{BB962C8B-B14F-4D97-AF65-F5344CB8AC3E}">
        <p14:creationId xmlns:p14="http://schemas.microsoft.com/office/powerpoint/2010/main" val="2066914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AE967-0BA4-F372-9371-2E174E1E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</a:t>
            </a:r>
            <a:r>
              <a:rPr lang="fr-FR" dirty="0"/>
              <a:t> ?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D2CDC243-1491-85B3-9667-1E5E67926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657825"/>
              </p:ext>
            </p:extLst>
          </p:nvPr>
        </p:nvGraphicFramePr>
        <p:xfrm>
          <a:off x="1231640" y="17377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5717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1A4AC-C4A2-0F04-6FD5-E4972F8F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techniques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2BE6675-77B0-410A-847A-2CA44A8A7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291" y="1580050"/>
            <a:ext cx="9125701" cy="500377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AC7386-2AF7-20A9-394D-433DEF618040}"/>
              </a:ext>
            </a:extLst>
          </p:cNvPr>
          <p:cNvSpPr/>
          <p:nvPr/>
        </p:nvSpPr>
        <p:spPr>
          <a:xfrm>
            <a:off x="9093200" y="3698240"/>
            <a:ext cx="1757680" cy="3962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Microsoft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30ABE-37C9-A49B-ED0A-C71290DB0560}"/>
              </a:ext>
            </a:extLst>
          </p:cNvPr>
          <p:cNvSpPr/>
          <p:nvPr/>
        </p:nvSpPr>
        <p:spPr>
          <a:xfrm>
            <a:off x="2641600" y="6187588"/>
            <a:ext cx="3666541" cy="3962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 image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worth</a:t>
            </a:r>
            <a:r>
              <a:rPr lang="fr-FR" dirty="0"/>
              <a:t> one </a:t>
            </a:r>
            <a:r>
              <a:rPr lang="fr-FR" dirty="0" err="1"/>
              <a:t>word</a:t>
            </a:r>
            <a:r>
              <a:rPr lang="fr-FR" dirty="0"/>
              <a:t>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40BAA4-C882-16C4-10AF-A11EA657C5CB}"/>
              </a:ext>
            </a:extLst>
          </p:cNvPr>
          <p:cNvSpPr/>
          <p:nvPr/>
        </p:nvSpPr>
        <p:spPr>
          <a:xfrm>
            <a:off x="6510326" y="6187588"/>
            <a:ext cx="1258621" cy="3962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Mars 2023</a:t>
            </a:r>
          </a:p>
        </p:txBody>
      </p:sp>
    </p:spTree>
    <p:extLst>
      <p:ext uri="{BB962C8B-B14F-4D97-AF65-F5344CB8AC3E}">
        <p14:creationId xmlns:p14="http://schemas.microsoft.com/office/powerpoint/2010/main" val="343598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8A0D65-94C8-4C8E-5C55-9D2030EB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0979"/>
            <a:ext cx="10353762" cy="970450"/>
          </a:xfrm>
        </p:spPr>
        <p:txBody>
          <a:bodyPr/>
          <a:lstStyle/>
          <a:p>
            <a:r>
              <a:rPr lang="fr-FR" dirty="0" err="1"/>
              <a:t>Dreambooth</a:t>
            </a:r>
            <a:endParaRPr lang="fr-FR" dirty="0"/>
          </a:p>
        </p:txBody>
      </p:sp>
      <p:pic>
        <p:nvPicPr>
          <p:cNvPr id="9" name="Espace réservé du contenu 8">
            <a:hlinkClick r:id="rId2"/>
            <a:extLst>
              <a:ext uri="{FF2B5EF4-FFF2-40B4-BE49-F238E27FC236}">
                <a16:creationId xmlns:a16="http://schemas.microsoft.com/office/drawing/2014/main" id="{2904F8F2-5E9C-3660-DCD7-F180F9BC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6750" y="1421429"/>
            <a:ext cx="8621485" cy="5112177"/>
          </a:xfrm>
        </p:spPr>
      </p:pic>
    </p:spTree>
    <p:extLst>
      <p:ext uri="{BB962C8B-B14F-4D97-AF65-F5344CB8AC3E}">
        <p14:creationId xmlns:p14="http://schemas.microsoft.com/office/powerpoint/2010/main" val="1550424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BF9B46-7207-7F18-20CE-C5BE5535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19760"/>
            <a:ext cx="10353762" cy="970450"/>
          </a:xfrm>
        </p:spPr>
        <p:txBody>
          <a:bodyPr/>
          <a:lstStyle/>
          <a:p>
            <a:r>
              <a:rPr lang="fr-FR" dirty="0"/>
              <a:t>Textuel inversion</a:t>
            </a:r>
          </a:p>
        </p:txBody>
      </p:sp>
      <p:pic>
        <p:nvPicPr>
          <p:cNvPr id="5" name="Espace réservé du contenu 4">
            <a:hlinkClick r:id="rId2"/>
            <a:extLst>
              <a:ext uri="{FF2B5EF4-FFF2-40B4-BE49-F238E27FC236}">
                <a16:creationId xmlns:a16="http://schemas.microsoft.com/office/drawing/2014/main" id="{3D84708F-A715-1966-B479-E1C50C8AC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5169" y="1822927"/>
            <a:ext cx="9771014" cy="4505640"/>
          </a:xfrm>
        </p:spPr>
      </p:pic>
    </p:spTree>
    <p:extLst>
      <p:ext uri="{BB962C8B-B14F-4D97-AF65-F5344CB8AC3E}">
        <p14:creationId xmlns:p14="http://schemas.microsoft.com/office/powerpoint/2010/main" val="2863722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FEE11-C7F9-2E43-2CBA-894C26E4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Hyper net</a:t>
            </a:r>
          </a:p>
        </p:txBody>
      </p:sp>
      <p:pic>
        <p:nvPicPr>
          <p:cNvPr id="9" name="Espace réservé du contenu 8">
            <a:hlinkClick r:id="rId2"/>
            <a:extLst>
              <a:ext uri="{FF2B5EF4-FFF2-40B4-BE49-F238E27FC236}">
                <a16:creationId xmlns:a16="http://schemas.microsoft.com/office/drawing/2014/main" id="{B42C99A3-51B3-B14B-E291-08358452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2119" y="1580050"/>
            <a:ext cx="9692121" cy="4785684"/>
          </a:xfrm>
        </p:spPr>
      </p:pic>
    </p:spTree>
    <p:extLst>
      <p:ext uri="{BB962C8B-B14F-4D97-AF65-F5344CB8AC3E}">
        <p14:creationId xmlns:p14="http://schemas.microsoft.com/office/powerpoint/2010/main" val="85805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87242-BE8F-926C-2BDF-6E1ADD3A3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918830"/>
            <a:ext cx="9440034" cy="1828801"/>
          </a:xfrm>
        </p:spPr>
        <p:txBody>
          <a:bodyPr/>
          <a:lstStyle/>
          <a:p>
            <a:r>
              <a:rPr lang="fr-FR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65080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C85B6-365E-C388-A193-59CAE88B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LORA</a:t>
            </a:r>
          </a:p>
        </p:txBody>
      </p:sp>
      <p:pic>
        <p:nvPicPr>
          <p:cNvPr id="9" name="Espace réservé du contenu 8">
            <a:hlinkClick r:id="rId2"/>
            <a:extLst>
              <a:ext uri="{FF2B5EF4-FFF2-40B4-BE49-F238E27FC236}">
                <a16:creationId xmlns:a16="http://schemas.microsoft.com/office/drawing/2014/main" id="{1068CB0F-1CF5-D137-262B-A8EA4A527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9517" y="1580050"/>
            <a:ext cx="10102318" cy="4840919"/>
          </a:xfrm>
        </p:spPr>
      </p:pic>
    </p:spTree>
    <p:extLst>
      <p:ext uri="{BB962C8B-B14F-4D97-AF65-F5344CB8AC3E}">
        <p14:creationId xmlns:p14="http://schemas.microsoft.com/office/powerpoint/2010/main" val="2458433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D3D2BA-7855-51C3-18A4-03F963780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Thanks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552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1C08C-2811-A0BF-4981-E8D6F007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Fine-tuning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C4861-9D1E-D6AB-7E96-A179F1C8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https://github.com/LykosAI/StabilityMatrix</a:t>
            </a:r>
            <a:endParaRPr lang="fr-FR" dirty="0"/>
          </a:p>
          <a:p>
            <a:r>
              <a:rPr lang="fr-FR" dirty="0">
                <a:hlinkClick r:id="rId3"/>
              </a:rPr>
              <a:t>https://colab.research.google.com/github/KaliYuga-ai/DreamBoothV2fork/blob/main/DreamBooth_Stable_Diffusion_V2.ipynb</a:t>
            </a:r>
            <a:endParaRPr lang="fr-FR" dirty="0"/>
          </a:p>
          <a:p>
            <a:r>
              <a:rPr lang="fr-FR" dirty="0">
                <a:hlinkClick r:id="rId4"/>
              </a:rPr>
              <a:t>https://www.databricks.com/blog/efficient-fine-tuning-lora-guide-llms</a:t>
            </a:r>
            <a:endParaRPr lang="fr-FR" dirty="0"/>
          </a:p>
          <a:p>
            <a:r>
              <a:rPr lang="fr-FR" dirty="0">
                <a:hlinkClick r:id="rId5"/>
              </a:rPr>
              <a:t>https://huggingface.co/docs/peft/task_guides/dreambooth_lora</a:t>
            </a:r>
            <a:endParaRPr lang="fr-FR" dirty="0"/>
          </a:p>
          <a:p>
            <a:r>
              <a:rPr lang="fr-FR" dirty="0">
                <a:hlinkClick r:id="rId6"/>
              </a:rPr>
              <a:t>https://arxiv.org/abs/2208.12242</a:t>
            </a:r>
            <a:endParaRPr lang="fr-FR" dirty="0"/>
          </a:p>
          <a:p>
            <a:r>
              <a:rPr lang="fr-FR" dirty="0">
                <a:hlinkClick r:id="rId7"/>
              </a:rPr>
              <a:t>https://huggingface.co/docs/diffusers/training/text_inversion</a:t>
            </a:r>
            <a:endParaRPr lang="fr-FR" dirty="0"/>
          </a:p>
          <a:p>
            <a:r>
              <a:rPr lang="fr-FR" dirty="0">
                <a:hlinkClick r:id="rId8"/>
              </a:rPr>
              <a:t>https://arxiv.org/abs/2311.05556</a:t>
            </a:r>
            <a:endParaRPr lang="fr-FR" dirty="0"/>
          </a:p>
          <a:p>
            <a:r>
              <a:rPr lang="fr-FR" dirty="0">
                <a:hlinkClick r:id="rId9"/>
              </a:rPr>
              <a:t>https://arxiv.org/abs/2305.11147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072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4F18F-224E-8655-B60F-3C8F2BB8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Papers pre-2022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C7B398-D459-44AC-0FA5-76BAC36A3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54" y="2189648"/>
            <a:ext cx="6438812" cy="4058751"/>
          </a:xfrm>
        </p:spPr>
        <p:txBody>
          <a:bodyPr>
            <a:normAutofit/>
          </a:bodyPr>
          <a:lstStyle/>
          <a:p>
            <a:r>
              <a:rPr lang="fr-FR" dirty="0">
                <a:hlinkClick r:id="rId2"/>
              </a:rPr>
              <a:t>Mask R-CNN : https://arxiv.org/abs/1703.06870</a:t>
            </a:r>
            <a:endParaRPr lang="fr-FR" dirty="0"/>
          </a:p>
          <a:p>
            <a:r>
              <a:rPr lang="fr-FR" dirty="0">
                <a:hlinkClick r:id="rId3"/>
              </a:rPr>
              <a:t>LeNet5: https://medium.com/codex/lenet-5-complete-architecture-84c6d08215f9</a:t>
            </a:r>
            <a:endParaRPr lang="fr-FR" dirty="0"/>
          </a:p>
          <a:p>
            <a:r>
              <a:rPr lang="fr-FR" dirty="0" err="1">
                <a:hlinkClick r:id="rId4"/>
              </a:rPr>
              <a:t>Retina</a:t>
            </a:r>
            <a:r>
              <a:rPr lang="fr-FR" dirty="0">
                <a:hlinkClick r:id="rId4"/>
              </a:rPr>
              <a:t> net :https://arxiv.org/abs/1708.02002</a:t>
            </a:r>
            <a:endParaRPr lang="fr-FR" dirty="0"/>
          </a:p>
          <a:p>
            <a:r>
              <a:rPr lang="fr-FR" dirty="0">
                <a:hlinkClick r:id="rId5"/>
              </a:rPr>
              <a:t>Efficient </a:t>
            </a:r>
            <a:r>
              <a:rPr lang="fr-FR" dirty="0" err="1">
                <a:hlinkClick r:id="rId5"/>
              </a:rPr>
              <a:t>Det</a:t>
            </a:r>
            <a:r>
              <a:rPr lang="fr-FR" dirty="0">
                <a:hlinkClick r:id="rId5"/>
              </a:rPr>
              <a:t> : https://arxiv.org/abs/1911.09070</a:t>
            </a:r>
            <a:endParaRPr lang="fr-FR" dirty="0"/>
          </a:p>
          <a:p>
            <a:r>
              <a:rPr lang="fr-FR" dirty="0" err="1">
                <a:hlinkClick r:id="rId6"/>
              </a:rPr>
              <a:t>Yolo</a:t>
            </a:r>
            <a:r>
              <a:rPr lang="fr-FR" dirty="0">
                <a:hlinkClick r:id="rId6"/>
              </a:rPr>
              <a:t> : https://arxiv.org/abs/1506.02640</a:t>
            </a:r>
            <a:endParaRPr lang="fr-FR" dirty="0"/>
          </a:p>
          <a:p>
            <a:r>
              <a:rPr lang="fr-FR" dirty="0">
                <a:hlinkClick r:id="rId7"/>
              </a:rPr>
              <a:t>Inception : https://arxiv.org/abs/1409.4842</a:t>
            </a:r>
            <a:endParaRPr lang="fr-FR" dirty="0"/>
          </a:p>
          <a:p>
            <a:r>
              <a:rPr lang="fr-FR" dirty="0" err="1">
                <a:hlinkClick r:id="rId8"/>
              </a:rPr>
              <a:t>Resnet</a:t>
            </a:r>
            <a:r>
              <a:rPr lang="fr-FR" dirty="0">
                <a:hlinkClick r:id="rId8"/>
              </a:rPr>
              <a:t> : https://arxiv.org/abs/1512.03385</a:t>
            </a: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320E121-39E9-FF0D-E4A4-11F53168AF00}"/>
              </a:ext>
            </a:extLst>
          </p:cNvPr>
          <p:cNvSpPr txBox="1">
            <a:spLocks/>
          </p:cNvSpPr>
          <p:nvPr/>
        </p:nvSpPr>
        <p:spPr>
          <a:xfrm>
            <a:off x="6726966" y="21896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hlinkClick r:id="rId9"/>
              </a:rPr>
              <a:t>Clip : https://arxiv.org/abs/2103.00020</a:t>
            </a:r>
            <a:endParaRPr lang="fr-FR" dirty="0"/>
          </a:p>
          <a:p>
            <a:r>
              <a:rPr lang="fr-FR" dirty="0">
                <a:hlinkClick r:id="rId10"/>
              </a:rPr>
              <a:t>GAN : https://arxiv.org/abs/1406.2661</a:t>
            </a:r>
            <a:endParaRPr lang="fr-FR" dirty="0"/>
          </a:p>
          <a:p>
            <a:r>
              <a:rPr lang="fr-FR" dirty="0">
                <a:hlinkClick r:id="rId11"/>
              </a:rPr>
              <a:t>VAE : https://arxiv.org/abs/1906.02691</a:t>
            </a:r>
            <a:endParaRPr lang="fr-FR" dirty="0"/>
          </a:p>
          <a:p>
            <a:r>
              <a:rPr lang="fr-FR" dirty="0">
                <a:hlinkClick r:id="rId12"/>
              </a:rPr>
              <a:t>AE : https://arxiv.org/abs/1312.6114</a:t>
            </a:r>
            <a:endParaRPr lang="fr-FR" dirty="0"/>
          </a:p>
          <a:p>
            <a:r>
              <a:rPr lang="fr-FR" dirty="0" err="1">
                <a:hlinkClick r:id="rId13"/>
              </a:rPr>
              <a:t>Unet</a:t>
            </a:r>
            <a:r>
              <a:rPr lang="fr-FR" dirty="0">
                <a:hlinkClick r:id="rId13"/>
              </a:rPr>
              <a:t> : https://arxiv.org/abs/1505.04597</a:t>
            </a:r>
            <a:endParaRPr lang="fr-FR" dirty="0"/>
          </a:p>
          <a:p>
            <a:r>
              <a:rPr lang="fr-FR" dirty="0">
                <a:hlinkClick r:id="rId14"/>
              </a:rPr>
              <a:t>COCO: </a:t>
            </a:r>
            <a:r>
              <a:rPr lang="fr-FR" dirty="0">
                <a:hlinkClick r:id="rId15"/>
              </a:rPr>
              <a:t>https://arxiv.org/abs/1405.0312</a:t>
            </a:r>
            <a:endParaRPr lang="fr-FR" dirty="0"/>
          </a:p>
          <a:p>
            <a:r>
              <a:rPr lang="fr-FR" dirty="0">
                <a:hlinkClick r:id="rId16"/>
              </a:rPr>
              <a:t>CNN : https://arxiv.org/abs/1511.08458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4702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0003F-9507-D6A7-E0A7-99E88B83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Papers post 2022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AC2A67-68C9-9A49-4EBA-320BFBE3D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Latent Diffusion </a:t>
            </a:r>
            <a:r>
              <a:rPr lang="fr-FR" dirty="0" err="1">
                <a:hlinkClick r:id="rId2"/>
              </a:rPr>
              <a:t>Models</a:t>
            </a:r>
            <a:r>
              <a:rPr lang="fr-FR" dirty="0">
                <a:hlinkClick r:id="rId2"/>
              </a:rPr>
              <a:t>: https://arxiv.org/abs/2112.10752</a:t>
            </a:r>
            <a:endParaRPr lang="fr-FR" dirty="0"/>
          </a:p>
          <a:p>
            <a:r>
              <a:rPr lang="fr-FR" dirty="0">
                <a:hlinkClick r:id="rId3"/>
              </a:rPr>
              <a:t>Segment </a:t>
            </a:r>
            <a:r>
              <a:rPr lang="fr-FR" dirty="0" err="1">
                <a:hlinkClick r:id="rId3"/>
              </a:rPr>
              <a:t>Anything</a:t>
            </a:r>
            <a:r>
              <a:rPr lang="fr-FR" dirty="0">
                <a:hlinkClick r:id="rId3"/>
              </a:rPr>
              <a:t>: </a:t>
            </a:r>
            <a:r>
              <a:rPr lang="fr-FR" dirty="0">
                <a:hlinkClick r:id="rId3"/>
              </a:rPr>
              <a:t>https://arxiv.org/abs/2304.02643</a:t>
            </a:r>
            <a:endParaRPr lang="fr-FR" dirty="0"/>
          </a:p>
          <a:p>
            <a:r>
              <a:rPr lang="fr-FR" dirty="0">
                <a:hlinkClick r:id="rId4"/>
              </a:rPr>
              <a:t>Control Net: https://arxiv.org/abs/2302.05543</a:t>
            </a:r>
            <a:endParaRPr lang="fr-FR" dirty="0"/>
          </a:p>
          <a:p>
            <a:r>
              <a:rPr lang="fr-FR" dirty="0">
                <a:hlinkClick r:id="rId5"/>
              </a:rPr>
              <a:t>LEDITS : https://arxiv.org/abs/2307.00522</a:t>
            </a:r>
            <a:endParaRPr lang="fr-FR" dirty="0"/>
          </a:p>
          <a:p>
            <a:r>
              <a:rPr lang="fr-FR" dirty="0">
                <a:hlinkClick r:id="rId6"/>
              </a:rPr>
              <a:t>LEDITS++ : https://arxiv.org/abs/2311.16711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0795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850F55-EE40-8F14-A98A-8DD1A845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 attention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A6C473-2584-9D24-4D29-A5B6EC4F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37" y="1649186"/>
            <a:ext cx="7623110" cy="51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9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1BCEA-A689-2CFE-8D48-2CBA27F9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b="1" dirty="0"/>
              <a:t>1: </a:t>
            </a:r>
            <a:r>
              <a:rPr lang="fr-FR" dirty="0"/>
              <a:t>classification</a:t>
            </a:r>
          </a:p>
        </p:txBody>
      </p:sp>
      <p:pic>
        <p:nvPicPr>
          <p:cNvPr id="1026" name="Picture 2" descr="Harry Maguire can win back Man Utd spot, explains Premier League winner |  DAZN News US">
            <a:extLst>
              <a:ext uri="{FF2B5EF4-FFF2-40B4-BE49-F238E27FC236}">
                <a16:creationId xmlns:a16="http://schemas.microsoft.com/office/drawing/2014/main" id="{AACD5E55-C6A6-A525-35E7-2E9422AE05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4" y="1747929"/>
            <a:ext cx="7216421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D9C84-3051-A27B-9922-6D9235DBE6DC}"/>
              </a:ext>
            </a:extLst>
          </p:cNvPr>
          <p:cNvSpPr/>
          <p:nvPr/>
        </p:nvSpPr>
        <p:spPr>
          <a:xfrm>
            <a:off x="3251784" y="5975045"/>
            <a:ext cx="2267339" cy="5878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Football Player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87CCEAED-99A6-9BA2-5249-4A1B971FB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270841"/>
              </p:ext>
            </p:extLst>
          </p:nvPr>
        </p:nvGraphicFramePr>
        <p:xfrm>
          <a:off x="8946191" y="1436915"/>
          <a:ext cx="2655177" cy="498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99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1BCEA-A689-2CFE-8D48-2CBA27F9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b="1" dirty="0"/>
              <a:t>2: </a:t>
            </a:r>
            <a:r>
              <a:rPr lang="fr-FR" dirty="0"/>
              <a:t>classification + </a:t>
            </a:r>
            <a:r>
              <a:rPr lang="fr-FR" dirty="0" err="1"/>
              <a:t>lacalization</a:t>
            </a:r>
            <a:endParaRPr lang="fr-FR" dirty="0"/>
          </a:p>
        </p:txBody>
      </p:sp>
      <p:pic>
        <p:nvPicPr>
          <p:cNvPr id="1026" name="Picture 2" descr="Harry Maguire can win back Man Utd spot, explains Premier League winner |  DAZN News US">
            <a:extLst>
              <a:ext uri="{FF2B5EF4-FFF2-40B4-BE49-F238E27FC236}">
                <a16:creationId xmlns:a16="http://schemas.microsoft.com/office/drawing/2014/main" id="{AACD5E55-C6A6-A525-35E7-2E9422AE05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65" y="1666649"/>
            <a:ext cx="7216421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D9C84-3051-A27B-9922-6D9235DBE6DC}"/>
              </a:ext>
            </a:extLst>
          </p:cNvPr>
          <p:cNvSpPr/>
          <p:nvPr/>
        </p:nvSpPr>
        <p:spPr>
          <a:xfrm>
            <a:off x="6624734" y="3108439"/>
            <a:ext cx="2267339" cy="5878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Football Player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C774F0-8CAA-C3BB-B27F-C71A932D5F09}"/>
              </a:ext>
            </a:extLst>
          </p:cNvPr>
          <p:cNvSpPr/>
          <p:nvPr/>
        </p:nvSpPr>
        <p:spPr>
          <a:xfrm>
            <a:off x="6783355" y="3834882"/>
            <a:ext cx="1950098" cy="18910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92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B948E5-B1B0-9BCB-A0C8-DE546FDB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5706"/>
            <a:ext cx="10353762" cy="970450"/>
          </a:xfrm>
        </p:spPr>
        <p:txBody>
          <a:bodyPr/>
          <a:lstStyle/>
          <a:p>
            <a:pPr algn="l"/>
            <a:r>
              <a:rPr lang="fr-FR" dirty="0"/>
              <a:t>3 : Object </a:t>
            </a:r>
            <a:r>
              <a:rPr lang="fr-FR" dirty="0" err="1"/>
              <a:t>Detection</a:t>
            </a:r>
            <a:endParaRPr lang="fr-FR" dirty="0"/>
          </a:p>
        </p:txBody>
      </p:sp>
      <p:pic>
        <p:nvPicPr>
          <p:cNvPr id="4" name="Picture 2" descr="Harry Maguire can win back Man Utd spot, explains Premier League winner |  DAZN News US">
            <a:extLst>
              <a:ext uri="{FF2B5EF4-FFF2-40B4-BE49-F238E27FC236}">
                <a16:creationId xmlns:a16="http://schemas.microsoft.com/office/drawing/2014/main" id="{542DB805-9AEF-45A5-F4F8-F454B299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9" y="1662858"/>
            <a:ext cx="8317955" cy="4678850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7B3594-44C8-1D32-554E-51B19587E528}"/>
              </a:ext>
            </a:extLst>
          </p:cNvPr>
          <p:cNvSpPr/>
          <p:nvPr/>
        </p:nvSpPr>
        <p:spPr>
          <a:xfrm>
            <a:off x="5644159" y="3310220"/>
            <a:ext cx="2613432" cy="6616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Football Player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0C342-E8F4-4721-3C73-4D713667BE44}"/>
              </a:ext>
            </a:extLst>
          </p:cNvPr>
          <p:cNvSpPr/>
          <p:nvPr/>
        </p:nvSpPr>
        <p:spPr>
          <a:xfrm>
            <a:off x="5860535" y="4213280"/>
            <a:ext cx="2247766" cy="21284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6844AF-9F25-CCDE-E1F1-36489277BF10}"/>
              </a:ext>
            </a:extLst>
          </p:cNvPr>
          <p:cNvSpPr/>
          <p:nvPr/>
        </p:nvSpPr>
        <p:spPr>
          <a:xfrm>
            <a:off x="2849858" y="1734448"/>
            <a:ext cx="2167762" cy="17738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31144-CD68-7205-3C76-54C9186D7E04}"/>
              </a:ext>
            </a:extLst>
          </p:cNvPr>
          <p:cNvSpPr/>
          <p:nvPr/>
        </p:nvSpPr>
        <p:spPr>
          <a:xfrm>
            <a:off x="1298796" y="2194791"/>
            <a:ext cx="1416412" cy="5722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Object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04263B-CFAA-FA7D-2F4C-589A62E6CA69}"/>
              </a:ext>
            </a:extLst>
          </p:cNvPr>
          <p:cNvSpPr/>
          <p:nvPr/>
        </p:nvSpPr>
        <p:spPr>
          <a:xfrm>
            <a:off x="4591750" y="4108968"/>
            <a:ext cx="646011" cy="390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064A4A-01B7-4573-F309-2B256FD7D51B}"/>
              </a:ext>
            </a:extLst>
          </p:cNvPr>
          <p:cNvSpPr/>
          <p:nvPr/>
        </p:nvSpPr>
        <p:spPr>
          <a:xfrm>
            <a:off x="3442994" y="4066642"/>
            <a:ext cx="1038809" cy="4326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brace</a:t>
            </a:r>
            <a:r>
              <a:rPr lang="fr-FR" dirty="0"/>
              <a:t> </a:t>
            </a: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63A8F94B-EAED-654F-A3AB-230FDD106D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216595"/>
              </p:ext>
            </p:extLst>
          </p:nvPr>
        </p:nvGraphicFramePr>
        <p:xfrm>
          <a:off x="9342142" y="1355635"/>
          <a:ext cx="2655177" cy="498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16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267E74A-379B-1BD9-D3E9-3A5F3667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969963"/>
          </a:xfrm>
        </p:spPr>
        <p:txBody>
          <a:bodyPr/>
          <a:lstStyle/>
          <a:p>
            <a:pPr algn="l"/>
            <a:r>
              <a:rPr lang="fr-FR" b="1" dirty="0"/>
              <a:t>4 : </a:t>
            </a:r>
            <a:r>
              <a:rPr lang="fr-FR" dirty="0" err="1"/>
              <a:t>Semantic</a:t>
            </a:r>
            <a:r>
              <a:rPr lang="fr-FR" dirty="0"/>
              <a:t>/instance segmentation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CE6B583-D986-8EB3-87E4-B6C1937D7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6" y="1738576"/>
            <a:ext cx="9148463" cy="3719831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BA35A4C-5E71-6C1A-2BFF-A4F3856F8BF9}"/>
              </a:ext>
            </a:extLst>
          </p:cNvPr>
          <p:cNvSpPr txBox="1"/>
          <p:nvPr/>
        </p:nvSpPr>
        <p:spPr>
          <a:xfrm>
            <a:off x="2883160" y="5822302"/>
            <a:ext cx="5645020" cy="46166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effectLst/>
                <a:latin typeface="-apple-system"/>
              </a:rPr>
              <a:t>ISBI cell tracking challenge 2015</a:t>
            </a:r>
            <a:endParaRPr lang="fr-FR" sz="2400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CAD7405B-C24D-CCEE-0282-2A7DD836C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494598"/>
              </p:ext>
            </p:extLst>
          </p:nvPr>
        </p:nvGraphicFramePr>
        <p:xfrm>
          <a:off x="9342142" y="1355635"/>
          <a:ext cx="2655177" cy="498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828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F66D7-8686-A602-8713-3B8D268F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58" y="199053"/>
            <a:ext cx="10353762" cy="970450"/>
          </a:xfrm>
        </p:spPr>
        <p:txBody>
          <a:bodyPr/>
          <a:lstStyle/>
          <a:p>
            <a:r>
              <a:rPr lang="fr-FR" dirty="0" err="1"/>
              <a:t>Unet</a:t>
            </a:r>
            <a:endParaRPr lang="fr-FR" dirty="0"/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B0E55BF8-7AD8-EF7C-CD36-14EDEEF9F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5" y="4460983"/>
            <a:ext cx="5992766" cy="2363759"/>
          </a:xfrm>
          <a:prstGeom prst="rect">
            <a:avLst/>
          </a:prstGeom>
        </p:spPr>
      </p:pic>
      <p:pic>
        <p:nvPicPr>
          <p:cNvPr id="5122" name="Picture 2" descr="Paper Summary: U-Net: Convolutional Networks for Biomedical Image  Segmentation | by Gerald Muriuki | Towards Data Science">
            <a:extLst>
              <a:ext uri="{FF2B5EF4-FFF2-40B4-BE49-F238E27FC236}">
                <a16:creationId xmlns:a16="http://schemas.microsoft.com/office/drawing/2014/main" id="{A40DFC9F-7309-8C7B-A377-8FAE3709AD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88" y="1309023"/>
            <a:ext cx="6968077" cy="30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hlinkClick r:id="rId5"/>
            <a:extLst>
              <a:ext uri="{FF2B5EF4-FFF2-40B4-BE49-F238E27FC236}">
                <a16:creationId xmlns:a16="http://schemas.microsoft.com/office/drawing/2014/main" id="{0EAF87EA-4514-19D9-FEF3-4948D09FD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51" y="3066731"/>
            <a:ext cx="3666930" cy="25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D6B08-11E2-7067-8140-62199264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pic>
        <p:nvPicPr>
          <p:cNvPr id="8" name="Picture 4" descr="U-Net: Convolutional Networks for Biomedical Image Segmentation">
            <a:extLst>
              <a:ext uri="{FF2B5EF4-FFF2-40B4-BE49-F238E27FC236}">
                <a16:creationId xmlns:a16="http://schemas.microsoft.com/office/drawing/2014/main" id="{3F13847B-117D-F55A-3E0E-5562D865E2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7" y="1769285"/>
            <a:ext cx="6092773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4">
            <a:extLst>
              <a:ext uri="{FF2B5EF4-FFF2-40B4-BE49-F238E27FC236}">
                <a16:creationId xmlns:a16="http://schemas.microsoft.com/office/drawing/2014/main" id="{18376AC8-C975-E3B5-5A8D-8734D70F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93" y="1580050"/>
            <a:ext cx="4955396" cy="174719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2FEA549-68F5-7DAD-21EE-5A14D86C8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039" y="3807438"/>
            <a:ext cx="3267830" cy="24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8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1415</TotalTime>
  <Words>452</Words>
  <Application>Microsoft Office PowerPoint</Application>
  <PresentationFormat>Grand écran</PresentationFormat>
  <Paragraphs>96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-apple-system</vt:lpstr>
      <vt:lpstr>Arial</vt:lpstr>
      <vt:lpstr>Calisto MT</vt:lpstr>
      <vt:lpstr>Wingdings 2</vt:lpstr>
      <vt:lpstr>Ardoise</vt:lpstr>
      <vt:lpstr>Exploring Generative Models: History, Speed, and Fine-Tuning</vt:lpstr>
      <vt:lpstr>Présentation PowerPoint</vt:lpstr>
      <vt:lpstr>Computer vision</vt:lpstr>
      <vt:lpstr>1: classification</vt:lpstr>
      <vt:lpstr>2: classification + lacalization</vt:lpstr>
      <vt:lpstr>3 : Object Detection</vt:lpstr>
      <vt:lpstr>4 : Semantic/instance segmentation</vt:lpstr>
      <vt:lpstr>Unet</vt:lpstr>
      <vt:lpstr>Principe</vt:lpstr>
      <vt:lpstr>Denoising</vt:lpstr>
      <vt:lpstr>Diffusion models</vt:lpstr>
      <vt:lpstr>Présentation PowerPoint</vt:lpstr>
      <vt:lpstr>Présentation PowerPoint</vt:lpstr>
      <vt:lpstr> 2020:</vt:lpstr>
      <vt:lpstr>Présentation PowerPoint</vt:lpstr>
      <vt:lpstr>Présentation PowerPoint</vt:lpstr>
      <vt:lpstr>April 2022</vt:lpstr>
      <vt:lpstr>Présentation PowerPoint</vt:lpstr>
      <vt:lpstr>Présentation PowerPoint</vt:lpstr>
      <vt:lpstr>Présentation PowerPoint</vt:lpstr>
      <vt:lpstr>Clip</vt:lpstr>
      <vt:lpstr>Image génération process</vt:lpstr>
      <vt:lpstr>Fine tuning</vt:lpstr>
      <vt:lpstr>What we can do with SD?</vt:lpstr>
      <vt:lpstr>Problems ?</vt:lpstr>
      <vt:lpstr>techniques</vt:lpstr>
      <vt:lpstr>Dreambooth</vt:lpstr>
      <vt:lpstr>Textuel inversion</vt:lpstr>
      <vt:lpstr>Hyper net</vt:lpstr>
      <vt:lpstr>LORA</vt:lpstr>
      <vt:lpstr>Thanks</vt:lpstr>
      <vt:lpstr>Fine-tuning</vt:lpstr>
      <vt:lpstr>Papers pre-2022</vt:lpstr>
      <vt:lpstr>Papers post 2022</vt:lpstr>
      <vt:lpstr>Self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salah iguiliz</dc:creator>
  <cp:lastModifiedBy>salah iguiliz</cp:lastModifiedBy>
  <cp:revision>8</cp:revision>
  <dcterms:created xsi:type="dcterms:W3CDTF">2023-12-14T15:19:27Z</dcterms:created>
  <dcterms:modified xsi:type="dcterms:W3CDTF">2023-12-15T14:54:41Z</dcterms:modified>
</cp:coreProperties>
</file>